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60" r:id="rId4"/>
    <p:sldId id="258" r:id="rId5"/>
    <p:sldId id="259" r:id="rId6"/>
    <p:sldId id="261" r:id="rId7"/>
    <p:sldId id="264" r:id="rId8"/>
    <p:sldId id="272" r:id="rId9"/>
    <p:sldId id="273" r:id="rId10"/>
    <p:sldId id="274" r:id="rId11"/>
    <p:sldId id="262" r:id="rId12"/>
    <p:sldId id="290" r:id="rId13"/>
    <p:sldId id="265" r:id="rId14"/>
    <p:sldId id="289" r:id="rId15"/>
    <p:sldId id="263" r:id="rId16"/>
    <p:sldId id="287" r:id="rId17"/>
    <p:sldId id="288" r:id="rId18"/>
    <p:sldId id="268" r:id="rId19"/>
    <p:sldId id="269" r:id="rId20"/>
    <p:sldId id="270" r:id="rId21"/>
    <p:sldId id="284" r:id="rId22"/>
    <p:sldId id="285" r:id="rId23"/>
    <p:sldId id="271" r:id="rId24"/>
    <p:sldId id="279" r:id="rId25"/>
    <p:sldId id="266" r:id="rId26"/>
    <p:sldId id="291" r:id="rId27"/>
    <p:sldId id="277" r:id="rId28"/>
    <p:sldId id="278" r:id="rId29"/>
    <p:sldId id="280" r:id="rId30"/>
    <p:sldId id="281" r:id="rId31"/>
    <p:sldId id="282" r:id="rId32"/>
    <p:sldId id="283" r:id="rId33"/>
  </p:sldIdLst>
  <p:sldSz cx="9144000" cy="6858000" type="screen4x3"/>
  <p:notesSz cx="6858000" cy="9144000"/>
  <p:embeddedFontLst>
    <p:embeddedFont>
      <p:font typeface="Archistico" panose="02040802050405020203" pitchFamily="18" charset="0"/>
      <p:regular r:id="rId34"/>
      <p:bold r:id="rId35"/>
    </p:embeddedFont>
    <p:embeddedFont>
      <p:font typeface="Calibri" panose="020F0502020204030204" pitchFamily="34" charset="0"/>
      <p:regular r:id="rId36"/>
      <p:bold r:id="rId37"/>
      <p:italic r:id="rId38"/>
      <p:boldItalic r:id="rId39"/>
    </p:embeddedFont>
    <p:embeddedFont>
      <p:font typeface="Return To Sender" panose="02000000000000000000" pitchFamily="2" charset="0"/>
      <p:regular r:id="rId4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FBCAF1-5D4B-42ED-8F51-6D9B6DFA5148}" v="2930" dt="2018-09-16T01:26:06.2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95899" autoAdjust="0"/>
  </p:normalViewPr>
  <p:slideViewPr>
    <p:cSldViewPr snapToGrid="0">
      <p:cViewPr>
        <p:scale>
          <a:sx n="96" d="100"/>
          <a:sy n="96" d="100"/>
        </p:scale>
        <p:origin x="807"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5.fntdata"/><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38FBCAF1-5D4B-42ED-8F51-6D9B6DFA5148}"/>
    <pc:docChg chg="undo custSel addSld delSld modSld sldOrd">
      <pc:chgData name="Ken Merrihew" userId="bcb7a1e886d99f07" providerId="LiveId" clId="{38FBCAF1-5D4B-42ED-8F51-6D9B6DFA5148}" dt="2018-09-16T01:26:06.299" v="2926" actId="478"/>
      <pc:docMkLst>
        <pc:docMk/>
      </pc:docMkLst>
      <pc:sldChg chg="modTransition">
        <pc:chgData name="Ken Merrihew" userId="bcb7a1e886d99f07" providerId="LiveId" clId="{38FBCAF1-5D4B-42ED-8F51-6D9B6DFA5148}" dt="2018-09-14T02:15:03.849" v="0"/>
        <pc:sldMkLst>
          <pc:docMk/>
          <pc:sldMk cId="2556903855" sldId="256"/>
        </pc:sldMkLst>
      </pc:sldChg>
      <pc:sldChg chg="modTransition modAnim">
        <pc:chgData name="Ken Merrihew" userId="bcb7a1e886d99f07" providerId="LiveId" clId="{38FBCAF1-5D4B-42ED-8F51-6D9B6DFA5148}" dt="2018-09-15T02:20:35.601" v="819"/>
        <pc:sldMkLst>
          <pc:docMk/>
          <pc:sldMk cId="2430922641" sldId="257"/>
        </pc:sldMkLst>
      </pc:sldChg>
      <pc:sldChg chg="delSp modSp ord delAnim">
        <pc:chgData name="Ken Merrihew" userId="bcb7a1e886d99f07" providerId="LiveId" clId="{38FBCAF1-5D4B-42ED-8F51-6D9B6DFA5148}" dt="2018-09-16T01:20:32.576" v="2888" actId="478"/>
        <pc:sldMkLst>
          <pc:docMk/>
          <pc:sldMk cId="693270060" sldId="262"/>
        </pc:sldMkLst>
        <pc:spChg chg="del mod">
          <ac:chgData name="Ken Merrihew" userId="bcb7a1e886d99f07" providerId="LiveId" clId="{38FBCAF1-5D4B-42ED-8F51-6D9B6DFA5148}" dt="2018-09-16T01:20:32.576" v="2888" actId="478"/>
          <ac:spMkLst>
            <pc:docMk/>
            <pc:sldMk cId="693270060" sldId="262"/>
            <ac:spMk id="3" creationId="{59FAFE64-C614-4DD6-8653-750085AE3D9F}"/>
          </ac:spMkLst>
        </pc:spChg>
      </pc:sldChg>
      <pc:sldChg chg="modSp">
        <pc:chgData name="Ken Merrihew" userId="bcb7a1e886d99f07" providerId="LiveId" clId="{38FBCAF1-5D4B-42ED-8F51-6D9B6DFA5148}" dt="2018-09-14T16:57:45.410" v="323" actId="1036"/>
        <pc:sldMkLst>
          <pc:docMk/>
          <pc:sldMk cId="2562030839" sldId="264"/>
        </pc:sldMkLst>
        <pc:spChg chg="mod">
          <ac:chgData name="Ken Merrihew" userId="bcb7a1e886d99f07" providerId="LiveId" clId="{38FBCAF1-5D4B-42ED-8F51-6D9B6DFA5148}" dt="2018-09-14T16:57:45.410" v="323" actId="1036"/>
          <ac:spMkLst>
            <pc:docMk/>
            <pc:sldMk cId="2562030839" sldId="264"/>
            <ac:spMk id="4" creationId="{C63236A6-93D1-41C7-8343-E93C53F696E6}"/>
          </ac:spMkLst>
        </pc:spChg>
        <pc:spChg chg="mod">
          <ac:chgData name="Ken Merrihew" userId="bcb7a1e886d99f07" providerId="LiveId" clId="{38FBCAF1-5D4B-42ED-8F51-6D9B6DFA5148}" dt="2018-09-14T16:57:09.883" v="302" actId="20577"/>
          <ac:spMkLst>
            <pc:docMk/>
            <pc:sldMk cId="2562030839" sldId="264"/>
            <ac:spMk id="6" creationId="{5FD87AFD-2EEB-4E80-8BB4-0A2451042504}"/>
          </ac:spMkLst>
        </pc:spChg>
        <pc:spChg chg="mod">
          <ac:chgData name="Ken Merrihew" userId="bcb7a1e886d99f07" providerId="LiveId" clId="{38FBCAF1-5D4B-42ED-8F51-6D9B6DFA5148}" dt="2018-09-14T16:57:45.410" v="323" actId="1036"/>
          <ac:spMkLst>
            <pc:docMk/>
            <pc:sldMk cId="2562030839" sldId="264"/>
            <ac:spMk id="7" creationId="{24731B05-9014-42B1-A7B9-2C61588A5307}"/>
          </ac:spMkLst>
        </pc:spChg>
        <pc:spChg chg="mod">
          <ac:chgData name="Ken Merrihew" userId="bcb7a1e886d99f07" providerId="LiveId" clId="{38FBCAF1-5D4B-42ED-8F51-6D9B6DFA5148}" dt="2018-09-14T16:57:45.410" v="323" actId="1036"/>
          <ac:spMkLst>
            <pc:docMk/>
            <pc:sldMk cId="2562030839" sldId="264"/>
            <ac:spMk id="8" creationId="{9BC52D36-BEC7-4CFE-B14E-EB567CBFAAF0}"/>
          </ac:spMkLst>
        </pc:spChg>
        <pc:spChg chg="mod">
          <ac:chgData name="Ken Merrihew" userId="bcb7a1e886d99f07" providerId="LiveId" clId="{38FBCAF1-5D4B-42ED-8F51-6D9B6DFA5148}" dt="2018-09-14T16:57:45.410" v="323" actId="1036"/>
          <ac:spMkLst>
            <pc:docMk/>
            <pc:sldMk cId="2562030839" sldId="264"/>
            <ac:spMk id="9" creationId="{75F6F522-AA00-4709-9935-B7CF0FF51C30}"/>
          </ac:spMkLst>
        </pc:spChg>
        <pc:spChg chg="mod">
          <ac:chgData name="Ken Merrihew" userId="bcb7a1e886d99f07" providerId="LiveId" clId="{38FBCAF1-5D4B-42ED-8F51-6D9B6DFA5148}" dt="2018-09-14T16:57:45.410" v="323" actId="1036"/>
          <ac:spMkLst>
            <pc:docMk/>
            <pc:sldMk cId="2562030839" sldId="264"/>
            <ac:spMk id="10" creationId="{125A2033-0A8E-4315-A776-28E73E04FE8F}"/>
          </ac:spMkLst>
        </pc:spChg>
        <pc:spChg chg="mod">
          <ac:chgData name="Ken Merrihew" userId="bcb7a1e886d99f07" providerId="LiveId" clId="{38FBCAF1-5D4B-42ED-8F51-6D9B6DFA5148}" dt="2018-09-14T16:57:45.410" v="323" actId="1036"/>
          <ac:spMkLst>
            <pc:docMk/>
            <pc:sldMk cId="2562030839" sldId="264"/>
            <ac:spMk id="11" creationId="{A13B098F-978A-4051-A674-097DCF12D643}"/>
          </ac:spMkLst>
        </pc:spChg>
        <pc:spChg chg="mod">
          <ac:chgData name="Ken Merrihew" userId="bcb7a1e886d99f07" providerId="LiveId" clId="{38FBCAF1-5D4B-42ED-8F51-6D9B6DFA5148}" dt="2018-09-14T16:57:45.410" v="323" actId="1036"/>
          <ac:spMkLst>
            <pc:docMk/>
            <pc:sldMk cId="2562030839" sldId="264"/>
            <ac:spMk id="12" creationId="{FA6CEE36-DE6D-42F6-A159-B033A431863A}"/>
          </ac:spMkLst>
        </pc:spChg>
      </pc:sldChg>
      <pc:sldChg chg="addSp delSp modSp ord delAnim modAnim">
        <pc:chgData name="Ken Merrihew" userId="bcb7a1e886d99f07" providerId="LiveId" clId="{38FBCAF1-5D4B-42ED-8F51-6D9B6DFA5148}" dt="2018-09-16T01:25:58.559" v="2925" actId="478"/>
        <pc:sldMkLst>
          <pc:docMk/>
          <pc:sldMk cId="1457045482" sldId="266"/>
        </pc:sldMkLst>
        <pc:spChg chg="del mod">
          <ac:chgData name="Ken Merrihew" userId="bcb7a1e886d99f07" providerId="LiveId" clId="{38FBCAF1-5D4B-42ED-8F51-6D9B6DFA5148}" dt="2018-09-16T01:25:58.559" v="2925" actId="478"/>
          <ac:spMkLst>
            <pc:docMk/>
            <pc:sldMk cId="1457045482" sldId="266"/>
            <ac:spMk id="3" creationId="{59FAFE64-C614-4DD6-8653-750085AE3D9F}"/>
          </ac:spMkLst>
        </pc:spChg>
        <pc:spChg chg="del">
          <ac:chgData name="Ken Merrihew" userId="bcb7a1e886d99f07" providerId="LiveId" clId="{38FBCAF1-5D4B-42ED-8F51-6D9B6DFA5148}" dt="2018-09-14T18:11:43.511" v="339" actId="478"/>
          <ac:spMkLst>
            <pc:docMk/>
            <pc:sldMk cId="1457045482" sldId="266"/>
            <ac:spMk id="4" creationId="{1E9D1AB7-B102-4206-84C8-40FEB7F1E321}"/>
          </ac:spMkLst>
        </pc:spChg>
        <pc:picChg chg="add del">
          <ac:chgData name="Ken Merrihew" userId="bcb7a1e886d99f07" providerId="LiveId" clId="{38FBCAF1-5D4B-42ED-8F51-6D9B6DFA5148}" dt="2018-09-16T01:25:57.815" v="2924" actId="478"/>
          <ac:picMkLst>
            <pc:docMk/>
            <pc:sldMk cId="1457045482" sldId="266"/>
            <ac:picMk id="1026" creationId="{0FA97FC5-7F61-47ED-ABF0-6E93C8B24A18}"/>
          </ac:picMkLst>
        </pc:picChg>
      </pc:sldChg>
      <pc:sldChg chg="del">
        <pc:chgData name="Ken Merrihew" userId="bcb7a1e886d99f07" providerId="LiveId" clId="{38FBCAF1-5D4B-42ED-8F51-6D9B6DFA5148}" dt="2018-09-16T01:18:00.828" v="2886" actId="2696"/>
        <pc:sldMkLst>
          <pc:docMk/>
          <pc:sldMk cId="4167364519" sldId="267"/>
        </pc:sldMkLst>
      </pc:sldChg>
      <pc:sldChg chg="addSp modSp modAnim">
        <pc:chgData name="Ken Merrihew" userId="bcb7a1e886d99f07" providerId="LiveId" clId="{38FBCAF1-5D4B-42ED-8F51-6D9B6DFA5148}" dt="2018-09-14T20:55:37.466" v="694" actId="207"/>
        <pc:sldMkLst>
          <pc:docMk/>
          <pc:sldMk cId="224029274" sldId="270"/>
        </pc:sldMkLst>
        <pc:spChg chg="mod">
          <ac:chgData name="Ken Merrihew" userId="bcb7a1e886d99f07" providerId="LiveId" clId="{38FBCAF1-5D4B-42ED-8F51-6D9B6DFA5148}" dt="2018-09-14T20:55:37.466" v="694" actId="207"/>
          <ac:spMkLst>
            <pc:docMk/>
            <pc:sldMk cId="224029274" sldId="270"/>
            <ac:spMk id="6" creationId="{D00858D1-5105-40C2-8EC7-91D547CC921D}"/>
          </ac:spMkLst>
        </pc:spChg>
        <pc:spChg chg="add mod ord">
          <ac:chgData name="Ken Merrihew" userId="bcb7a1e886d99f07" providerId="LiveId" clId="{38FBCAF1-5D4B-42ED-8F51-6D9B6DFA5148}" dt="2018-09-14T20:26:16.399" v="677" actId="167"/>
          <ac:spMkLst>
            <pc:docMk/>
            <pc:sldMk cId="224029274" sldId="270"/>
            <ac:spMk id="7" creationId="{03B3BB21-1FFA-4329-A3D8-7263450C5C1F}"/>
          </ac:spMkLst>
        </pc:spChg>
      </pc:sldChg>
      <pc:sldChg chg="delSp modSp add delAnim modAnim">
        <pc:chgData name="Ken Merrihew" userId="bcb7a1e886d99f07" providerId="LiveId" clId="{38FBCAF1-5D4B-42ED-8F51-6D9B6DFA5148}" dt="2018-09-14T16:59:05.467" v="327"/>
        <pc:sldMkLst>
          <pc:docMk/>
          <pc:sldMk cId="2806803640" sldId="272"/>
        </pc:sldMkLst>
        <pc:spChg chg="del mod">
          <ac:chgData name="Ken Merrihew" userId="bcb7a1e886d99f07" providerId="LiveId" clId="{38FBCAF1-5D4B-42ED-8F51-6D9B6DFA5148}" dt="2018-09-14T16:39:00.648" v="194" actId="478"/>
          <ac:spMkLst>
            <pc:docMk/>
            <pc:sldMk cId="2806803640" sldId="272"/>
            <ac:spMk id="4" creationId="{C63236A6-93D1-41C7-8343-E93C53F696E6}"/>
          </ac:spMkLst>
        </pc:spChg>
        <pc:spChg chg="mod">
          <ac:chgData name="Ken Merrihew" userId="bcb7a1e886d99f07" providerId="LiveId" clId="{38FBCAF1-5D4B-42ED-8F51-6D9B6DFA5148}" dt="2018-09-14T16:37:03.935" v="22" actId="14100"/>
          <ac:spMkLst>
            <pc:docMk/>
            <pc:sldMk cId="2806803640" sldId="272"/>
            <ac:spMk id="5" creationId="{11169616-35EB-44C2-A894-ECCBC492AF8D}"/>
          </ac:spMkLst>
        </pc:spChg>
        <pc:spChg chg="mod">
          <ac:chgData name="Ken Merrihew" userId="bcb7a1e886d99f07" providerId="LiveId" clId="{38FBCAF1-5D4B-42ED-8F51-6D9B6DFA5148}" dt="2018-09-14T16:39:16.389" v="196" actId="207"/>
          <ac:spMkLst>
            <pc:docMk/>
            <pc:sldMk cId="2806803640" sldId="272"/>
            <ac:spMk id="6" creationId="{5FD87AFD-2EEB-4E80-8BB4-0A2451042504}"/>
          </ac:spMkLst>
        </pc:spChg>
        <pc:spChg chg="mod">
          <ac:chgData name="Ken Merrihew" userId="bcb7a1e886d99f07" providerId="LiveId" clId="{38FBCAF1-5D4B-42ED-8F51-6D9B6DFA5148}" dt="2018-09-14T16:39:55.425" v="233" actId="207"/>
          <ac:spMkLst>
            <pc:docMk/>
            <pc:sldMk cId="2806803640" sldId="272"/>
            <ac:spMk id="7" creationId="{24731B05-9014-42B1-A7B9-2C61588A5307}"/>
          </ac:spMkLst>
        </pc:spChg>
        <pc:spChg chg="del mod">
          <ac:chgData name="Ken Merrihew" userId="bcb7a1e886d99f07" providerId="LiveId" clId="{38FBCAF1-5D4B-42ED-8F51-6D9B6DFA5148}" dt="2018-09-14T16:38:20.747" v="100" actId="478"/>
          <ac:spMkLst>
            <pc:docMk/>
            <pc:sldMk cId="2806803640" sldId="272"/>
            <ac:spMk id="8" creationId="{9BC52D36-BEC7-4CFE-B14E-EB567CBFAAF0}"/>
          </ac:spMkLst>
        </pc:spChg>
        <pc:spChg chg="del mod">
          <ac:chgData name="Ken Merrihew" userId="bcb7a1e886d99f07" providerId="LiveId" clId="{38FBCAF1-5D4B-42ED-8F51-6D9B6DFA5148}" dt="2018-09-14T16:38:57.532" v="191" actId="478"/>
          <ac:spMkLst>
            <pc:docMk/>
            <pc:sldMk cId="2806803640" sldId="272"/>
            <ac:spMk id="9" creationId="{75F6F522-AA00-4709-9935-B7CF0FF51C30}"/>
          </ac:spMkLst>
        </pc:spChg>
        <pc:spChg chg="del mod">
          <ac:chgData name="Ken Merrihew" userId="bcb7a1e886d99f07" providerId="LiveId" clId="{38FBCAF1-5D4B-42ED-8F51-6D9B6DFA5148}" dt="2018-09-14T16:39:01.776" v="195" actId="478"/>
          <ac:spMkLst>
            <pc:docMk/>
            <pc:sldMk cId="2806803640" sldId="272"/>
            <ac:spMk id="10" creationId="{125A2033-0A8E-4315-A776-28E73E04FE8F}"/>
          </ac:spMkLst>
        </pc:spChg>
        <pc:spChg chg="del mod">
          <ac:chgData name="Ken Merrihew" userId="bcb7a1e886d99f07" providerId="LiveId" clId="{38FBCAF1-5D4B-42ED-8F51-6D9B6DFA5148}" dt="2018-09-14T16:38:58.679" v="192" actId="478"/>
          <ac:spMkLst>
            <pc:docMk/>
            <pc:sldMk cId="2806803640" sldId="272"/>
            <ac:spMk id="11" creationId="{A13B098F-978A-4051-A674-097DCF12D643}"/>
          </ac:spMkLst>
        </pc:spChg>
        <pc:spChg chg="del mod">
          <ac:chgData name="Ken Merrihew" userId="bcb7a1e886d99f07" providerId="LiveId" clId="{38FBCAF1-5D4B-42ED-8F51-6D9B6DFA5148}" dt="2018-09-14T16:38:59.630" v="193" actId="478"/>
          <ac:spMkLst>
            <pc:docMk/>
            <pc:sldMk cId="2806803640" sldId="272"/>
            <ac:spMk id="12" creationId="{FA6CEE36-DE6D-42F6-A159-B033A431863A}"/>
          </ac:spMkLst>
        </pc:spChg>
      </pc:sldChg>
      <pc:sldChg chg="delSp modSp add delAnim modAnim">
        <pc:chgData name="Ken Merrihew" userId="bcb7a1e886d99f07" providerId="LiveId" clId="{38FBCAF1-5D4B-42ED-8F51-6D9B6DFA5148}" dt="2018-09-14T16:59:17.326" v="330"/>
        <pc:sldMkLst>
          <pc:docMk/>
          <pc:sldMk cId="64946677" sldId="273"/>
        </pc:sldMkLst>
        <pc:spChg chg="mod ord">
          <ac:chgData name="Ken Merrihew" userId="bcb7a1e886d99f07" providerId="LiveId" clId="{38FBCAF1-5D4B-42ED-8F51-6D9B6DFA5148}" dt="2018-09-14T16:41:16.089" v="262" actId="167"/>
          <ac:spMkLst>
            <pc:docMk/>
            <pc:sldMk cId="64946677" sldId="273"/>
            <ac:spMk id="5" creationId="{11169616-35EB-44C2-A894-ECCBC492AF8D}"/>
          </ac:spMkLst>
        </pc:spChg>
        <pc:spChg chg="mod">
          <ac:chgData name="Ken Merrihew" userId="bcb7a1e886d99f07" providerId="LiveId" clId="{38FBCAF1-5D4B-42ED-8F51-6D9B6DFA5148}" dt="2018-09-14T16:41:37.184" v="279" actId="255"/>
          <ac:spMkLst>
            <pc:docMk/>
            <pc:sldMk cId="64946677" sldId="273"/>
            <ac:spMk id="6" creationId="{5FD87AFD-2EEB-4E80-8BB4-0A2451042504}"/>
          </ac:spMkLst>
        </pc:spChg>
        <pc:spChg chg="del">
          <ac:chgData name="Ken Merrihew" userId="bcb7a1e886d99f07" providerId="LiveId" clId="{38FBCAF1-5D4B-42ED-8F51-6D9B6DFA5148}" dt="2018-09-14T16:40:45.595" v="245" actId="478"/>
          <ac:spMkLst>
            <pc:docMk/>
            <pc:sldMk cId="64946677" sldId="273"/>
            <ac:spMk id="7" creationId="{24731B05-9014-42B1-A7B9-2C61588A5307}"/>
          </ac:spMkLst>
        </pc:spChg>
      </pc:sldChg>
      <pc:sldChg chg="modSp add modAnim">
        <pc:chgData name="Ken Merrihew" userId="bcb7a1e886d99f07" providerId="LiveId" clId="{38FBCAF1-5D4B-42ED-8F51-6D9B6DFA5148}" dt="2018-09-15T01:45:38.678" v="818" actId="313"/>
        <pc:sldMkLst>
          <pc:docMk/>
          <pc:sldMk cId="641112883" sldId="274"/>
        </pc:sldMkLst>
        <pc:spChg chg="mod">
          <ac:chgData name="Ken Merrihew" userId="bcb7a1e886d99f07" providerId="LiveId" clId="{38FBCAF1-5D4B-42ED-8F51-6D9B6DFA5148}" dt="2018-09-15T01:45:38.678" v="818" actId="313"/>
          <ac:spMkLst>
            <pc:docMk/>
            <pc:sldMk cId="641112883" sldId="274"/>
            <ac:spMk id="6" creationId="{5FD87AFD-2EEB-4E80-8BB4-0A2451042504}"/>
          </ac:spMkLst>
        </pc:spChg>
      </pc:sldChg>
      <pc:sldChg chg="modSp add">
        <pc:chgData name="Ken Merrihew" userId="bcb7a1e886d99f07" providerId="LiveId" clId="{38FBCAF1-5D4B-42ED-8F51-6D9B6DFA5148}" dt="2018-09-14T20:24:51.009" v="670" actId="207"/>
        <pc:sldMkLst>
          <pc:docMk/>
          <pc:sldMk cId="4026396122" sldId="277"/>
        </pc:sldMkLst>
        <pc:spChg chg="mod">
          <ac:chgData name="Ken Merrihew" userId="bcb7a1e886d99f07" providerId="LiveId" clId="{38FBCAF1-5D4B-42ED-8F51-6D9B6DFA5148}" dt="2018-09-14T20:24:51.009" v="670" actId="207"/>
          <ac:spMkLst>
            <pc:docMk/>
            <pc:sldMk cId="4026396122" sldId="277"/>
            <ac:spMk id="3" creationId="{59FAFE64-C614-4DD6-8653-750085AE3D9F}"/>
          </ac:spMkLst>
        </pc:spChg>
      </pc:sldChg>
      <pc:sldChg chg="add">
        <pc:chgData name="Ken Merrihew" userId="bcb7a1e886d99f07" providerId="LiveId" clId="{38FBCAF1-5D4B-42ED-8F51-6D9B6DFA5148}" dt="2018-09-14T18:12:21.338" v="348"/>
        <pc:sldMkLst>
          <pc:docMk/>
          <pc:sldMk cId="3850033455" sldId="278"/>
        </pc:sldMkLst>
      </pc:sldChg>
      <pc:sldChg chg="addSp delSp modSp add modAnim">
        <pc:chgData name="Ken Merrihew" userId="bcb7a1e886d99f07" providerId="LiveId" clId="{38FBCAF1-5D4B-42ED-8F51-6D9B6DFA5148}" dt="2018-09-14T19:33:49.156" v="654" actId="14100"/>
        <pc:sldMkLst>
          <pc:docMk/>
          <pc:sldMk cId="1058954695" sldId="279"/>
        </pc:sldMkLst>
        <pc:spChg chg="add del mod">
          <ac:chgData name="Ken Merrihew" userId="bcb7a1e886d99f07" providerId="LiveId" clId="{38FBCAF1-5D4B-42ED-8F51-6D9B6DFA5148}" dt="2018-09-14T19:19:08.095" v="401" actId="478"/>
          <ac:spMkLst>
            <pc:docMk/>
            <pc:sldMk cId="1058954695" sldId="279"/>
            <ac:spMk id="8" creationId="{36F5BBE3-C882-4CFC-91C3-3639C5AEAEA7}"/>
          </ac:spMkLst>
        </pc:spChg>
        <pc:spChg chg="add del mod">
          <ac:chgData name="Ken Merrihew" userId="bcb7a1e886d99f07" providerId="LiveId" clId="{38FBCAF1-5D4B-42ED-8F51-6D9B6DFA5148}" dt="2018-09-14T19:19:07.233" v="400" actId="478"/>
          <ac:spMkLst>
            <pc:docMk/>
            <pc:sldMk cId="1058954695" sldId="279"/>
            <ac:spMk id="11" creationId="{46DA117E-C0CE-463A-BF7A-468C1CA65D4C}"/>
          </ac:spMkLst>
        </pc:spChg>
        <pc:spChg chg="add del mod">
          <ac:chgData name="Ken Merrihew" userId="bcb7a1e886d99f07" providerId="LiveId" clId="{38FBCAF1-5D4B-42ED-8F51-6D9B6DFA5148}" dt="2018-09-14T19:19:09.163" v="402" actId="478"/>
          <ac:spMkLst>
            <pc:docMk/>
            <pc:sldMk cId="1058954695" sldId="279"/>
            <ac:spMk id="14" creationId="{7F597AD4-7250-4040-9EF5-ED7C88AECA6F}"/>
          </ac:spMkLst>
        </pc:spChg>
        <pc:spChg chg="add mod">
          <ac:chgData name="Ken Merrihew" userId="bcb7a1e886d99f07" providerId="LiveId" clId="{38FBCAF1-5D4B-42ED-8F51-6D9B6DFA5148}" dt="2018-09-14T19:33:49.156" v="654" actId="14100"/>
          <ac:spMkLst>
            <pc:docMk/>
            <pc:sldMk cId="1058954695" sldId="279"/>
            <ac:spMk id="15" creationId="{29D77F90-A04B-4BD4-B693-D8D03663B31C}"/>
          </ac:spMkLst>
        </pc:spChg>
        <pc:spChg chg="add mod">
          <ac:chgData name="Ken Merrihew" userId="bcb7a1e886d99f07" providerId="LiveId" clId="{38FBCAF1-5D4B-42ED-8F51-6D9B6DFA5148}" dt="2018-09-14T19:33:41.772" v="653" actId="1037"/>
          <ac:spMkLst>
            <pc:docMk/>
            <pc:sldMk cId="1058954695" sldId="279"/>
            <ac:spMk id="16" creationId="{C016CDCB-102B-426A-AF5C-41D1207114EA}"/>
          </ac:spMkLst>
        </pc:spChg>
        <pc:spChg chg="add mod">
          <ac:chgData name="Ken Merrihew" userId="bcb7a1e886d99f07" providerId="LiveId" clId="{38FBCAF1-5D4B-42ED-8F51-6D9B6DFA5148}" dt="2018-09-14T19:33:41.772" v="653" actId="1037"/>
          <ac:spMkLst>
            <pc:docMk/>
            <pc:sldMk cId="1058954695" sldId="279"/>
            <ac:spMk id="18" creationId="{BF42A5F8-9708-450C-883D-79EB9AEB991C}"/>
          </ac:spMkLst>
        </pc:spChg>
        <pc:spChg chg="add mod">
          <ac:chgData name="Ken Merrihew" userId="bcb7a1e886d99f07" providerId="LiveId" clId="{38FBCAF1-5D4B-42ED-8F51-6D9B6DFA5148}" dt="2018-09-14T19:33:41.772" v="653" actId="1037"/>
          <ac:spMkLst>
            <pc:docMk/>
            <pc:sldMk cId="1058954695" sldId="279"/>
            <ac:spMk id="19" creationId="{A0AB69FC-3693-400D-8DD4-18A3524C8B09}"/>
          </ac:spMkLst>
        </pc:spChg>
        <pc:picChg chg="add del mod modCrop">
          <ac:chgData name="Ken Merrihew" userId="bcb7a1e886d99f07" providerId="LiveId" clId="{38FBCAF1-5D4B-42ED-8F51-6D9B6DFA5148}" dt="2018-09-14T19:19:11.276" v="403" actId="478"/>
          <ac:picMkLst>
            <pc:docMk/>
            <pc:sldMk cId="1058954695" sldId="279"/>
            <ac:picMk id="5" creationId="{3B19FBDF-F261-47EA-AEBD-A21DB7FA242B}"/>
          </ac:picMkLst>
        </pc:picChg>
        <pc:picChg chg="add mod">
          <ac:chgData name="Ken Merrihew" userId="bcb7a1e886d99f07" providerId="LiveId" clId="{38FBCAF1-5D4B-42ED-8F51-6D9B6DFA5148}" dt="2018-09-14T19:28:49.132" v="568" actId="1076"/>
          <ac:picMkLst>
            <pc:docMk/>
            <pc:sldMk cId="1058954695" sldId="279"/>
            <ac:picMk id="7" creationId="{EF52ACA4-3D10-4340-A838-19AEF71E5CA0}"/>
          </ac:picMkLst>
        </pc:picChg>
        <pc:picChg chg="add del mod">
          <ac:chgData name="Ken Merrihew" userId="bcb7a1e886d99f07" providerId="LiveId" clId="{38FBCAF1-5D4B-42ED-8F51-6D9B6DFA5148}" dt="2018-09-14T19:19:18.171" v="407" actId="478"/>
          <ac:picMkLst>
            <pc:docMk/>
            <pc:sldMk cId="1058954695" sldId="279"/>
            <ac:picMk id="10" creationId="{3F5BA590-E646-4CCD-96CC-C50681C9CBBC}"/>
          </ac:picMkLst>
        </pc:picChg>
        <pc:picChg chg="add del mod">
          <ac:chgData name="Ken Merrihew" userId="bcb7a1e886d99f07" providerId="LiveId" clId="{38FBCAF1-5D4B-42ED-8F51-6D9B6DFA5148}" dt="2018-09-14T19:19:19.123" v="408" actId="478"/>
          <ac:picMkLst>
            <pc:docMk/>
            <pc:sldMk cId="1058954695" sldId="279"/>
            <ac:picMk id="13" creationId="{F3B18041-A435-4BBB-948E-A99AB14C565B}"/>
          </ac:picMkLst>
        </pc:picChg>
        <pc:picChg chg="del">
          <ac:chgData name="Ken Merrihew" userId="bcb7a1e886d99f07" providerId="LiveId" clId="{38FBCAF1-5D4B-42ED-8F51-6D9B6DFA5148}" dt="2018-09-14T19:16:57.172" v="374" actId="478"/>
          <ac:picMkLst>
            <pc:docMk/>
            <pc:sldMk cId="1058954695" sldId="279"/>
            <ac:picMk id="1026" creationId="{0FA97FC5-7F61-47ED-ABF0-6E93C8B24A18}"/>
          </ac:picMkLst>
        </pc:picChg>
      </pc:sldChg>
      <pc:sldChg chg="add">
        <pc:chgData name="Ken Merrihew" userId="bcb7a1e886d99f07" providerId="LiveId" clId="{38FBCAF1-5D4B-42ED-8F51-6D9B6DFA5148}" dt="2018-09-14T19:53:46.364" v="656"/>
        <pc:sldMkLst>
          <pc:docMk/>
          <pc:sldMk cId="937691229" sldId="280"/>
        </pc:sldMkLst>
      </pc:sldChg>
      <pc:sldChg chg="add">
        <pc:chgData name="Ken Merrihew" userId="bcb7a1e886d99f07" providerId="LiveId" clId="{38FBCAF1-5D4B-42ED-8F51-6D9B6DFA5148}" dt="2018-09-14T19:53:46.364" v="656"/>
        <pc:sldMkLst>
          <pc:docMk/>
          <pc:sldMk cId="3698921723" sldId="281"/>
        </pc:sldMkLst>
      </pc:sldChg>
      <pc:sldChg chg="addSp modSp add modAnim">
        <pc:chgData name="Ken Merrihew" userId="bcb7a1e886d99f07" providerId="LiveId" clId="{38FBCAF1-5D4B-42ED-8F51-6D9B6DFA5148}" dt="2018-09-14T20:56:12.353" v="763" actId="20577"/>
        <pc:sldMkLst>
          <pc:docMk/>
          <pc:sldMk cId="3624452466" sldId="282"/>
        </pc:sldMkLst>
        <pc:spChg chg="mod">
          <ac:chgData name="Ken Merrihew" userId="bcb7a1e886d99f07" providerId="LiveId" clId="{38FBCAF1-5D4B-42ED-8F51-6D9B6DFA5148}" dt="2018-09-14T20:53:40.345" v="690" actId="2711"/>
          <ac:spMkLst>
            <pc:docMk/>
            <pc:sldMk cId="3624452466" sldId="282"/>
            <ac:spMk id="3" creationId="{59FAFE64-C614-4DD6-8653-750085AE3D9F}"/>
          </ac:spMkLst>
        </pc:spChg>
        <pc:spChg chg="add mod">
          <ac:chgData name="Ken Merrihew" userId="bcb7a1e886d99f07" providerId="LiveId" clId="{38FBCAF1-5D4B-42ED-8F51-6D9B6DFA5148}" dt="2018-09-14T20:56:12.353" v="763" actId="20577"/>
          <ac:spMkLst>
            <pc:docMk/>
            <pc:sldMk cId="3624452466" sldId="282"/>
            <ac:spMk id="4" creationId="{4B3B54F6-743E-4C2A-8686-80BAEA76CFA3}"/>
          </ac:spMkLst>
        </pc:spChg>
      </pc:sldChg>
      <pc:sldChg chg="add">
        <pc:chgData name="Ken Merrihew" userId="bcb7a1e886d99f07" providerId="LiveId" clId="{38FBCAF1-5D4B-42ED-8F51-6D9B6DFA5148}" dt="2018-09-14T20:28:17.113" v="682"/>
        <pc:sldMkLst>
          <pc:docMk/>
          <pc:sldMk cId="2742810052" sldId="283"/>
        </pc:sldMkLst>
      </pc:sldChg>
      <pc:sldChg chg="addSp delSp modSp add delAnim modAnim">
        <pc:chgData name="Ken Merrihew" userId="bcb7a1e886d99f07" providerId="LiveId" clId="{38FBCAF1-5D4B-42ED-8F51-6D9B6DFA5148}" dt="2018-09-16T01:10:22.675" v="2877" actId="688"/>
        <pc:sldMkLst>
          <pc:docMk/>
          <pc:sldMk cId="2123826416" sldId="284"/>
        </pc:sldMkLst>
        <pc:spChg chg="del">
          <ac:chgData name="Ken Merrihew" userId="bcb7a1e886d99f07" providerId="LiveId" clId="{38FBCAF1-5D4B-42ED-8F51-6D9B6DFA5148}" dt="2018-09-14T21:14:05.712" v="765" actId="478"/>
          <ac:spMkLst>
            <pc:docMk/>
            <pc:sldMk cId="2123826416" sldId="284"/>
            <ac:spMk id="3" creationId="{59FAFE64-C614-4DD6-8653-750085AE3D9F}"/>
          </ac:spMkLst>
        </pc:spChg>
        <pc:spChg chg="del">
          <ac:chgData name="Ken Merrihew" userId="bcb7a1e886d99f07" providerId="LiveId" clId="{38FBCAF1-5D4B-42ED-8F51-6D9B6DFA5148}" dt="2018-09-14T21:14:05.712" v="765" actId="478"/>
          <ac:spMkLst>
            <pc:docMk/>
            <pc:sldMk cId="2123826416" sldId="284"/>
            <ac:spMk id="4" creationId="{2F00213E-05DE-4E45-B12C-1F38D8E68103}"/>
          </ac:spMkLst>
        </pc:spChg>
        <pc:spChg chg="del">
          <ac:chgData name="Ken Merrihew" userId="bcb7a1e886d99f07" providerId="LiveId" clId="{38FBCAF1-5D4B-42ED-8F51-6D9B6DFA5148}" dt="2018-09-14T21:14:05.712" v="765" actId="478"/>
          <ac:spMkLst>
            <pc:docMk/>
            <pc:sldMk cId="2123826416" sldId="284"/>
            <ac:spMk id="5" creationId="{1614B5F0-7AD6-4441-90DE-CDE984B21F3F}"/>
          </ac:spMkLst>
        </pc:spChg>
        <pc:spChg chg="del">
          <ac:chgData name="Ken Merrihew" userId="bcb7a1e886d99f07" providerId="LiveId" clId="{38FBCAF1-5D4B-42ED-8F51-6D9B6DFA5148}" dt="2018-09-14T21:14:05.712" v="765" actId="478"/>
          <ac:spMkLst>
            <pc:docMk/>
            <pc:sldMk cId="2123826416" sldId="284"/>
            <ac:spMk id="6" creationId="{D00858D1-5105-40C2-8EC7-91D547CC921D}"/>
          </ac:spMkLst>
        </pc:spChg>
        <pc:spChg chg="del">
          <ac:chgData name="Ken Merrihew" userId="bcb7a1e886d99f07" providerId="LiveId" clId="{38FBCAF1-5D4B-42ED-8F51-6D9B6DFA5148}" dt="2018-09-14T21:14:05.712" v="765" actId="478"/>
          <ac:spMkLst>
            <pc:docMk/>
            <pc:sldMk cId="2123826416" sldId="284"/>
            <ac:spMk id="7" creationId="{03B3BB21-1FFA-4329-A3D8-7263450C5C1F}"/>
          </ac:spMkLst>
        </pc:spChg>
        <pc:spChg chg="add mod">
          <ac:chgData name="Ken Merrihew" userId="bcb7a1e886d99f07" providerId="LiveId" clId="{38FBCAF1-5D4B-42ED-8F51-6D9B6DFA5148}" dt="2018-09-16T01:10:22.675" v="2877" actId="688"/>
          <ac:spMkLst>
            <pc:docMk/>
            <pc:sldMk cId="2123826416" sldId="284"/>
            <ac:spMk id="8" creationId="{A3A1E65A-203F-4D70-AF25-7915BAFF3C44}"/>
          </ac:spMkLst>
        </pc:spChg>
        <pc:picChg chg="add mod">
          <ac:chgData name="Ken Merrihew" userId="bcb7a1e886d99f07" providerId="LiveId" clId="{38FBCAF1-5D4B-42ED-8F51-6D9B6DFA5148}" dt="2018-09-14T21:14:13.220" v="768" actId="14100"/>
          <ac:picMkLst>
            <pc:docMk/>
            <pc:sldMk cId="2123826416" sldId="284"/>
            <ac:picMk id="2050" creationId="{B2A01389-4B43-41D5-885F-9923804B2B44}"/>
          </ac:picMkLst>
        </pc:picChg>
      </pc:sldChg>
      <pc:sldChg chg="addSp delSp modSp add delAnim modAnim">
        <pc:chgData name="Ken Merrihew" userId="bcb7a1e886d99f07" providerId="LiveId" clId="{38FBCAF1-5D4B-42ED-8F51-6D9B6DFA5148}" dt="2018-09-14T21:28:05.616" v="814"/>
        <pc:sldMkLst>
          <pc:docMk/>
          <pc:sldMk cId="945237411" sldId="285"/>
        </pc:sldMkLst>
        <pc:spChg chg="del">
          <ac:chgData name="Ken Merrihew" userId="bcb7a1e886d99f07" providerId="LiveId" clId="{38FBCAF1-5D4B-42ED-8F51-6D9B6DFA5148}" dt="2018-09-14T21:27:15.195" v="802" actId="478"/>
          <ac:spMkLst>
            <pc:docMk/>
            <pc:sldMk cId="945237411" sldId="285"/>
            <ac:spMk id="8" creationId="{A3A1E65A-203F-4D70-AF25-7915BAFF3C44}"/>
          </ac:spMkLst>
        </pc:spChg>
        <pc:picChg chg="del">
          <ac:chgData name="Ken Merrihew" userId="bcb7a1e886d99f07" providerId="LiveId" clId="{38FBCAF1-5D4B-42ED-8F51-6D9B6DFA5148}" dt="2018-09-14T21:27:14.452" v="801" actId="478"/>
          <ac:picMkLst>
            <pc:docMk/>
            <pc:sldMk cId="945237411" sldId="285"/>
            <ac:picMk id="2050" creationId="{B2A01389-4B43-41D5-885F-9923804B2B44}"/>
          </ac:picMkLst>
        </pc:picChg>
        <pc:picChg chg="add del mod modCrop">
          <ac:chgData name="Ken Merrihew" userId="bcb7a1e886d99f07" providerId="LiveId" clId="{38FBCAF1-5D4B-42ED-8F51-6D9B6DFA5148}" dt="2018-09-14T21:27:52.721" v="809" actId="478"/>
          <ac:picMkLst>
            <pc:docMk/>
            <pc:sldMk cId="945237411" sldId="285"/>
            <ac:picMk id="4098" creationId="{61ABD872-806C-46FD-9BEF-5307F2F9FF2C}"/>
          </ac:picMkLst>
        </pc:picChg>
        <pc:picChg chg="add mod">
          <ac:chgData name="Ken Merrihew" userId="bcb7a1e886d99f07" providerId="LiveId" clId="{38FBCAF1-5D4B-42ED-8F51-6D9B6DFA5148}" dt="2018-09-14T21:27:58.722" v="812" actId="1076"/>
          <ac:picMkLst>
            <pc:docMk/>
            <pc:sldMk cId="945237411" sldId="285"/>
            <ac:picMk id="4100" creationId="{D225DB5E-E784-4684-8A54-4A30A4334859}"/>
          </ac:picMkLst>
        </pc:picChg>
      </pc:sldChg>
      <pc:sldChg chg="addSp delSp add del delAnim modAnim">
        <pc:chgData name="Ken Merrihew" userId="bcb7a1e886d99f07" providerId="LiveId" clId="{38FBCAF1-5D4B-42ED-8F51-6D9B6DFA5148}" dt="2018-09-16T01:07:22.032" v="2875" actId="2696"/>
        <pc:sldMkLst>
          <pc:docMk/>
          <pc:sldMk cId="2741253230" sldId="286"/>
        </pc:sldMkLst>
        <pc:spChg chg="del">
          <ac:chgData name="Ken Merrihew" userId="bcb7a1e886d99f07" providerId="LiveId" clId="{38FBCAF1-5D4B-42ED-8F51-6D9B6DFA5148}" dt="2018-09-15T23:37:17.827" v="821" actId="478"/>
          <ac:spMkLst>
            <pc:docMk/>
            <pc:sldMk cId="2741253230" sldId="286"/>
            <ac:spMk id="3" creationId="{59FAFE64-C614-4DD6-8653-750085AE3D9F}"/>
          </ac:spMkLst>
        </pc:spChg>
        <pc:spChg chg="add">
          <ac:chgData name="Ken Merrihew" userId="bcb7a1e886d99f07" providerId="LiveId" clId="{38FBCAF1-5D4B-42ED-8F51-6D9B6DFA5148}" dt="2018-09-15T23:37:19.380" v="822"/>
          <ac:spMkLst>
            <pc:docMk/>
            <pc:sldMk cId="2741253230" sldId="286"/>
            <ac:spMk id="4" creationId="{4A4EAEDD-B86C-41AD-A003-2813017F869F}"/>
          </ac:spMkLst>
        </pc:spChg>
        <pc:spChg chg="add">
          <ac:chgData name="Ken Merrihew" userId="bcb7a1e886d99f07" providerId="LiveId" clId="{38FBCAF1-5D4B-42ED-8F51-6D9B6DFA5148}" dt="2018-09-15T23:37:19.380" v="822"/>
          <ac:spMkLst>
            <pc:docMk/>
            <pc:sldMk cId="2741253230" sldId="286"/>
            <ac:spMk id="5" creationId="{BD05A248-58E9-4149-A889-53105DB95F2A}"/>
          </ac:spMkLst>
        </pc:spChg>
        <pc:spChg chg="add">
          <ac:chgData name="Ken Merrihew" userId="bcb7a1e886d99f07" providerId="LiveId" clId="{38FBCAF1-5D4B-42ED-8F51-6D9B6DFA5148}" dt="2018-09-15T23:37:19.380" v="822"/>
          <ac:spMkLst>
            <pc:docMk/>
            <pc:sldMk cId="2741253230" sldId="286"/>
            <ac:spMk id="6" creationId="{980BD67B-70F5-4557-903B-4F381790AF4D}"/>
          </ac:spMkLst>
        </pc:spChg>
        <pc:spChg chg="add">
          <ac:chgData name="Ken Merrihew" userId="bcb7a1e886d99f07" providerId="LiveId" clId="{38FBCAF1-5D4B-42ED-8F51-6D9B6DFA5148}" dt="2018-09-15T23:37:19.380" v="822"/>
          <ac:spMkLst>
            <pc:docMk/>
            <pc:sldMk cId="2741253230" sldId="286"/>
            <ac:spMk id="7" creationId="{15A99923-447D-4CDB-8A1E-A03D2D62C4AF}"/>
          </ac:spMkLst>
        </pc:spChg>
        <pc:spChg chg="add">
          <ac:chgData name="Ken Merrihew" userId="bcb7a1e886d99f07" providerId="LiveId" clId="{38FBCAF1-5D4B-42ED-8F51-6D9B6DFA5148}" dt="2018-09-15T23:37:19.380" v="822"/>
          <ac:spMkLst>
            <pc:docMk/>
            <pc:sldMk cId="2741253230" sldId="286"/>
            <ac:spMk id="8" creationId="{9D753A64-9B21-4DB3-A0D6-54EC7A43C84A}"/>
          </ac:spMkLst>
        </pc:spChg>
        <pc:spChg chg="add">
          <ac:chgData name="Ken Merrihew" userId="bcb7a1e886d99f07" providerId="LiveId" clId="{38FBCAF1-5D4B-42ED-8F51-6D9B6DFA5148}" dt="2018-09-15T23:37:19.380" v="822"/>
          <ac:spMkLst>
            <pc:docMk/>
            <pc:sldMk cId="2741253230" sldId="286"/>
            <ac:spMk id="9" creationId="{AA652F55-342D-48AB-835E-123D9DC874A8}"/>
          </ac:spMkLst>
        </pc:spChg>
        <pc:spChg chg="add">
          <ac:chgData name="Ken Merrihew" userId="bcb7a1e886d99f07" providerId="LiveId" clId="{38FBCAF1-5D4B-42ED-8F51-6D9B6DFA5148}" dt="2018-09-15T23:37:19.380" v="822"/>
          <ac:spMkLst>
            <pc:docMk/>
            <pc:sldMk cId="2741253230" sldId="286"/>
            <ac:spMk id="13" creationId="{A7653BE9-577B-4D3B-8246-CF836FAC050E}"/>
          </ac:spMkLst>
        </pc:spChg>
        <pc:spChg chg="add">
          <ac:chgData name="Ken Merrihew" userId="bcb7a1e886d99f07" providerId="LiveId" clId="{38FBCAF1-5D4B-42ED-8F51-6D9B6DFA5148}" dt="2018-09-15T23:37:19.380" v="822"/>
          <ac:spMkLst>
            <pc:docMk/>
            <pc:sldMk cId="2741253230" sldId="286"/>
            <ac:spMk id="18" creationId="{65B0651D-71E4-45B6-B3DD-3C4D3568854D}"/>
          </ac:spMkLst>
        </pc:spChg>
        <pc:spChg chg="add">
          <ac:chgData name="Ken Merrihew" userId="bcb7a1e886d99f07" providerId="LiveId" clId="{38FBCAF1-5D4B-42ED-8F51-6D9B6DFA5148}" dt="2018-09-15T23:37:19.380" v="822"/>
          <ac:spMkLst>
            <pc:docMk/>
            <pc:sldMk cId="2741253230" sldId="286"/>
            <ac:spMk id="19" creationId="{5BEDAE7A-3068-449A-A3CA-719BA0FDAD8B}"/>
          </ac:spMkLst>
        </pc:spChg>
        <pc:spChg chg="add">
          <ac:chgData name="Ken Merrihew" userId="bcb7a1e886d99f07" providerId="LiveId" clId="{38FBCAF1-5D4B-42ED-8F51-6D9B6DFA5148}" dt="2018-09-15T23:37:19.380" v="822"/>
          <ac:spMkLst>
            <pc:docMk/>
            <pc:sldMk cId="2741253230" sldId="286"/>
            <ac:spMk id="20" creationId="{8CD2858A-037D-4D4E-A46E-747029129FE0}"/>
          </ac:spMkLst>
        </pc:spChg>
        <pc:grpChg chg="add">
          <ac:chgData name="Ken Merrihew" userId="bcb7a1e886d99f07" providerId="LiveId" clId="{38FBCAF1-5D4B-42ED-8F51-6D9B6DFA5148}" dt="2018-09-15T23:37:19.380" v="822"/>
          <ac:grpSpMkLst>
            <pc:docMk/>
            <pc:sldMk cId="2741253230" sldId="286"/>
            <ac:grpSpMk id="10" creationId="{0411ACA7-E71F-49C5-8412-C579C9755855}"/>
          </ac:grpSpMkLst>
        </pc:grpChg>
        <pc:grpChg chg="add">
          <ac:chgData name="Ken Merrihew" userId="bcb7a1e886d99f07" providerId="LiveId" clId="{38FBCAF1-5D4B-42ED-8F51-6D9B6DFA5148}" dt="2018-09-15T23:37:19.380" v="822"/>
          <ac:grpSpMkLst>
            <pc:docMk/>
            <pc:sldMk cId="2741253230" sldId="286"/>
            <ac:grpSpMk id="14" creationId="{31943D32-8B27-431A-9BDE-4767B786CAE2}"/>
          </ac:grpSpMkLst>
        </pc:grpChg>
      </pc:sldChg>
      <pc:sldChg chg="addSp delSp modSp add modAnim">
        <pc:chgData name="Ken Merrihew" userId="bcb7a1e886d99f07" providerId="LiveId" clId="{38FBCAF1-5D4B-42ED-8F51-6D9B6DFA5148}" dt="2018-09-16T01:22:30.212" v="2922" actId="1036"/>
        <pc:sldMkLst>
          <pc:docMk/>
          <pc:sldMk cId="3083419071" sldId="287"/>
        </pc:sldMkLst>
        <pc:spChg chg="add del mod">
          <ac:chgData name="Ken Merrihew" userId="bcb7a1e886d99f07" providerId="LiveId" clId="{38FBCAF1-5D4B-42ED-8F51-6D9B6DFA5148}" dt="2018-09-15T23:38:55.255" v="826" actId="478"/>
          <ac:spMkLst>
            <pc:docMk/>
            <pc:sldMk cId="3083419071" sldId="287"/>
            <ac:spMk id="7" creationId="{CFB95B6B-CA49-4E7D-8B8C-FFE1B628579C}"/>
          </ac:spMkLst>
        </pc:spChg>
        <pc:spChg chg="add del mod">
          <ac:chgData name="Ken Merrihew" userId="bcb7a1e886d99f07" providerId="LiveId" clId="{38FBCAF1-5D4B-42ED-8F51-6D9B6DFA5148}" dt="2018-09-15T23:38:53.758" v="825" actId="478"/>
          <ac:spMkLst>
            <pc:docMk/>
            <pc:sldMk cId="3083419071" sldId="287"/>
            <ac:spMk id="10" creationId="{6771492B-E9E9-4C67-B8ED-ED87DAE22338}"/>
          </ac:spMkLst>
        </pc:spChg>
        <pc:spChg chg="add mod">
          <ac:chgData name="Ken Merrihew" userId="bcb7a1e886d99f07" providerId="LiveId" clId="{38FBCAF1-5D4B-42ED-8F51-6D9B6DFA5148}" dt="2018-09-15T23:44:24.564" v="945" actId="2085"/>
          <ac:spMkLst>
            <pc:docMk/>
            <pc:sldMk cId="3083419071" sldId="287"/>
            <ac:spMk id="11" creationId="{61D44D96-904B-4B55-B388-FB98B83077F8}"/>
          </ac:spMkLst>
        </pc:spChg>
        <pc:spChg chg="add del mod">
          <ac:chgData name="Ken Merrihew" userId="bcb7a1e886d99f07" providerId="LiveId" clId="{38FBCAF1-5D4B-42ED-8F51-6D9B6DFA5148}" dt="2018-09-15T23:41:49.463" v="874" actId="478"/>
          <ac:spMkLst>
            <pc:docMk/>
            <pc:sldMk cId="3083419071" sldId="287"/>
            <ac:spMk id="12" creationId="{7F150026-4F7F-47D8-A7B3-3ACA8D0913FB}"/>
          </ac:spMkLst>
        </pc:spChg>
        <pc:spChg chg="add mod ord">
          <ac:chgData name="Ken Merrihew" userId="bcb7a1e886d99f07" providerId="LiveId" clId="{38FBCAF1-5D4B-42ED-8F51-6D9B6DFA5148}" dt="2018-09-16T01:22:10.238" v="2916" actId="1036"/>
          <ac:spMkLst>
            <pc:docMk/>
            <pc:sldMk cId="3083419071" sldId="287"/>
            <ac:spMk id="13" creationId="{815500D8-ECB7-45C4-8EA6-E667E7CBE5A0}"/>
          </ac:spMkLst>
        </pc:spChg>
        <pc:spChg chg="add mod">
          <ac:chgData name="Ken Merrihew" userId="bcb7a1e886d99f07" providerId="LiveId" clId="{38FBCAF1-5D4B-42ED-8F51-6D9B6DFA5148}" dt="2018-09-15T23:44:24.564" v="945" actId="2085"/>
          <ac:spMkLst>
            <pc:docMk/>
            <pc:sldMk cId="3083419071" sldId="287"/>
            <ac:spMk id="14" creationId="{DB51C537-C168-4B0C-A09F-43830C9DC1FA}"/>
          </ac:spMkLst>
        </pc:spChg>
        <pc:spChg chg="add mod ord">
          <ac:chgData name="Ken Merrihew" userId="bcb7a1e886d99f07" providerId="LiveId" clId="{38FBCAF1-5D4B-42ED-8F51-6D9B6DFA5148}" dt="2018-09-15T23:45:28.930" v="953" actId="164"/>
          <ac:spMkLst>
            <pc:docMk/>
            <pc:sldMk cId="3083419071" sldId="287"/>
            <ac:spMk id="16" creationId="{2F22F7D4-45E9-4898-8609-3B08F9FA7C39}"/>
          </ac:spMkLst>
        </pc:spChg>
        <pc:spChg chg="add mod">
          <ac:chgData name="Ken Merrihew" userId="bcb7a1e886d99f07" providerId="LiveId" clId="{38FBCAF1-5D4B-42ED-8F51-6D9B6DFA5148}" dt="2018-09-15T23:58:41.210" v="1154" actId="1035"/>
          <ac:spMkLst>
            <pc:docMk/>
            <pc:sldMk cId="3083419071" sldId="287"/>
            <ac:spMk id="18" creationId="{7D9ABA2E-4B6D-4B22-A6F0-A9142C35C04A}"/>
          </ac:spMkLst>
        </pc:spChg>
        <pc:spChg chg="add mod">
          <ac:chgData name="Ken Merrihew" userId="bcb7a1e886d99f07" providerId="LiveId" clId="{38FBCAF1-5D4B-42ED-8F51-6D9B6DFA5148}" dt="2018-09-16T00:08:44.030" v="1647" actId="1035"/>
          <ac:spMkLst>
            <pc:docMk/>
            <pc:sldMk cId="3083419071" sldId="287"/>
            <ac:spMk id="19" creationId="{B4684620-9156-47C1-AD92-726D99A92E16}"/>
          </ac:spMkLst>
        </pc:spChg>
        <pc:spChg chg="add mod">
          <ac:chgData name="Ken Merrihew" userId="bcb7a1e886d99f07" providerId="LiveId" clId="{38FBCAF1-5D4B-42ED-8F51-6D9B6DFA5148}" dt="2018-09-16T00:41:49.416" v="2694" actId="1036"/>
          <ac:spMkLst>
            <pc:docMk/>
            <pc:sldMk cId="3083419071" sldId="287"/>
            <ac:spMk id="20" creationId="{DAD6FDD0-FF67-4216-AC3E-DA8AC12B568E}"/>
          </ac:spMkLst>
        </pc:spChg>
        <pc:spChg chg="add mod">
          <ac:chgData name="Ken Merrihew" userId="bcb7a1e886d99f07" providerId="LiveId" clId="{38FBCAF1-5D4B-42ED-8F51-6D9B6DFA5148}" dt="2018-09-16T00:08:44.030" v="1647" actId="1035"/>
          <ac:spMkLst>
            <pc:docMk/>
            <pc:sldMk cId="3083419071" sldId="287"/>
            <ac:spMk id="21" creationId="{EBC8DBAD-FC08-4641-A5A1-52477CF76337}"/>
          </ac:spMkLst>
        </pc:spChg>
        <pc:spChg chg="add mod">
          <ac:chgData name="Ken Merrihew" userId="bcb7a1e886d99f07" providerId="LiveId" clId="{38FBCAF1-5D4B-42ED-8F51-6D9B6DFA5148}" dt="2018-09-16T00:41:49.416" v="2694" actId="1036"/>
          <ac:spMkLst>
            <pc:docMk/>
            <pc:sldMk cId="3083419071" sldId="287"/>
            <ac:spMk id="22" creationId="{B6D0252A-4CFA-49F9-BC5D-D107E4BBBB2E}"/>
          </ac:spMkLst>
        </pc:spChg>
        <pc:spChg chg="add mod">
          <ac:chgData name="Ken Merrihew" userId="bcb7a1e886d99f07" providerId="LiveId" clId="{38FBCAF1-5D4B-42ED-8F51-6D9B6DFA5148}" dt="2018-09-16T00:08:44.030" v="1647" actId="1035"/>
          <ac:spMkLst>
            <pc:docMk/>
            <pc:sldMk cId="3083419071" sldId="287"/>
            <ac:spMk id="23" creationId="{AE788A6B-B840-46A2-833A-A749F464D89C}"/>
          </ac:spMkLst>
        </pc:spChg>
        <pc:spChg chg="add mod">
          <ac:chgData name="Ken Merrihew" userId="bcb7a1e886d99f07" providerId="LiveId" clId="{38FBCAF1-5D4B-42ED-8F51-6D9B6DFA5148}" dt="2018-09-16T00:41:49.416" v="2694" actId="1036"/>
          <ac:spMkLst>
            <pc:docMk/>
            <pc:sldMk cId="3083419071" sldId="287"/>
            <ac:spMk id="24" creationId="{84C2254D-4578-415F-8079-8C70EF466140}"/>
          </ac:spMkLst>
        </pc:spChg>
        <pc:spChg chg="add mod">
          <ac:chgData name="Ken Merrihew" userId="bcb7a1e886d99f07" providerId="LiveId" clId="{38FBCAF1-5D4B-42ED-8F51-6D9B6DFA5148}" dt="2018-09-16T00:13:58.311" v="1837" actId="1035"/>
          <ac:spMkLst>
            <pc:docMk/>
            <pc:sldMk cId="3083419071" sldId="287"/>
            <ac:spMk id="25" creationId="{FF853DA4-251D-4BE8-BAC0-7F0B5DCD18EC}"/>
          </ac:spMkLst>
        </pc:spChg>
        <pc:spChg chg="add mod">
          <ac:chgData name="Ken Merrihew" userId="bcb7a1e886d99f07" providerId="LiveId" clId="{38FBCAF1-5D4B-42ED-8F51-6D9B6DFA5148}" dt="2018-09-16T00:41:49.416" v="2694" actId="1036"/>
          <ac:spMkLst>
            <pc:docMk/>
            <pc:sldMk cId="3083419071" sldId="287"/>
            <ac:spMk id="26" creationId="{79D24562-AA0D-4002-AA56-1FCDF3C48B2F}"/>
          </ac:spMkLst>
        </pc:spChg>
        <pc:spChg chg="add mod">
          <ac:chgData name="Ken Merrihew" userId="bcb7a1e886d99f07" providerId="LiveId" clId="{38FBCAF1-5D4B-42ED-8F51-6D9B6DFA5148}" dt="2018-09-16T00:19:05.257" v="2029" actId="1036"/>
          <ac:spMkLst>
            <pc:docMk/>
            <pc:sldMk cId="3083419071" sldId="287"/>
            <ac:spMk id="27" creationId="{B2655E72-87A3-465F-800D-DD2A114615D6}"/>
          </ac:spMkLst>
        </pc:spChg>
        <pc:spChg chg="add mod">
          <ac:chgData name="Ken Merrihew" userId="bcb7a1e886d99f07" providerId="LiveId" clId="{38FBCAF1-5D4B-42ED-8F51-6D9B6DFA5148}" dt="2018-09-16T00:41:49.416" v="2694" actId="1036"/>
          <ac:spMkLst>
            <pc:docMk/>
            <pc:sldMk cId="3083419071" sldId="287"/>
            <ac:spMk id="28" creationId="{2D05478F-3370-4C7E-B897-0B225E007006}"/>
          </ac:spMkLst>
        </pc:spChg>
        <pc:spChg chg="add mod">
          <ac:chgData name="Ken Merrihew" userId="bcb7a1e886d99f07" providerId="LiveId" clId="{38FBCAF1-5D4B-42ED-8F51-6D9B6DFA5148}" dt="2018-09-16T00:22:17.191" v="2212" actId="1035"/>
          <ac:spMkLst>
            <pc:docMk/>
            <pc:sldMk cId="3083419071" sldId="287"/>
            <ac:spMk id="29" creationId="{935D2038-F5FF-4046-AA99-83081EBEBE78}"/>
          </ac:spMkLst>
        </pc:spChg>
        <pc:spChg chg="add mod">
          <ac:chgData name="Ken Merrihew" userId="bcb7a1e886d99f07" providerId="LiveId" clId="{38FBCAF1-5D4B-42ED-8F51-6D9B6DFA5148}" dt="2018-09-16T00:41:49.416" v="2694" actId="1036"/>
          <ac:spMkLst>
            <pc:docMk/>
            <pc:sldMk cId="3083419071" sldId="287"/>
            <ac:spMk id="30" creationId="{884F9089-F1F5-4C21-A48A-60047C3DAD4D}"/>
          </ac:spMkLst>
        </pc:spChg>
        <pc:spChg chg="add mod">
          <ac:chgData name="Ken Merrihew" userId="bcb7a1e886d99f07" providerId="LiveId" clId="{38FBCAF1-5D4B-42ED-8F51-6D9B6DFA5148}" dt="2018-09-16T00:32:30.763" v="2415" actId="1035"/>
          <ac:spMkLst>
            <pc:docMk/>
            <pc:sldMk cId="3083419071" sldId="287"/>
            <ac:spMk id="31" creationId="{A8E192FB-C48E-4B05-BEF8-5748B818B264}"/>
          </ac:spMkLst>
        </pc:spChg>
        <pc:spChg chg="add mod">
          <ac:chgData name="Ken Merrihew" userId="bcb7a1e886d99f07" providerId="LiveId" clId="{38FBCAF1-5D4B-42ED-8F51-6D9B6DFA5148}" dt="2018-09-16T00:41:49.416" v="2694" actId="1036"/>
          <ac:spMkLst>
            <pc:docMk/>
            <pc:sldMk cId="3083419071" sldId="287"/>
            <ac:spMk id="32" creationId="{D3A66826-EB55-452E-A44B-C4F9B868F514}"/>
          </ac:spMkLst>
        </pc:spChg>
        <pc:spChg chg="add mod">
          <ac:chgData name="Ken Merrihew" userId="bcb7a1e886d99f07" providerId="LiveId" clId="{38FBCAF1-5D4B-42ED-8F51-6D9B6DFA5148}" dt="2018-09-16T00:39:46.953" v="2606" actId="1035"/>
          <ac:spMkLst>
            <pc:docMk/>
            <pc:sldMk cId="3083419071" sldId="287"/>
            <ac:spMk id="33" creationId="{5D1FEA1A-5A42-4092-926B-B59CED88B5EE}"/>
          </ac:spMkLst>
        </pc:spChg>
        <pc:spChg chg="add mod">
          <ac:chgData name="Ken Merrihew" userId="bcb7a1e886d99f07" providerId="LiveId" clId="{38FBCAF1-5D4B-42ED-8F51-6D9B6DFA5148}" dt="2018-09-16T00:41:49.416" v="2694" actId="1036"/>
          <ac:spMkLst>
            <pc:docMk/>
            <pc:sldMk cId="3083419071" sldId="287"/>
            <ac:spMk id="34" creationId="{BBED791A-317B-4A9A-BBA7-718BFF5B4969}"/>
          </ac:spMkLst>
        </pc:spChg>
        <pc:spChg chg="add mod">
          <ac:chgData name="Ken Merrihew" userId="bcb7a1e886d99f07" providerId="LiveId" clId="{38FBCAF1-5D4B-42ED-8F51-6D9B6DFA5148}" dt="2018-09-16T00:42:15.315" v="2717" actId="1035"/>
          <ac:spMkLst>
            <pc:docMk/>
            <pc:sldMk cId="3083419071" sldId="287"/>
            <ac:spMk id="35" creationId="{99371CB9-9F38-449B-A9D9-4C2E8D413BBC}"/>
          </ac:spMkLst>
        </pc:spChg>
        <pc:spChg chg="add mod">
          <ac:chgData name="Ken Merrihew" userId="bcb7a1e886d99f07" providerId="LiveId" clId="{38FBCAF1-5D4B-42ED-8F51-6D9B6DFA5148}" dt="2018-09-16T00:42:44.514" v="2862" actId="20577"/>
          <ac:spMkLst>
            <pc:docMk/>
            <pc:sldMk cId="3083419071" sldId="287"/>
            <ac:spMk id="36" creationId="{222DBB34-B279-43A3-ABCD-ED92F64FDC0C}"/>
          </ac:spMkLst>
        </pc:spChg>
        <pc:grpChg chg="add mod">
          <ac:chgData name="Ken Merrihew" userId="bcb7a1e886d99f07" providerId="LiveId" clId="{38FBCAF1-5D4B-42ED-8F51-6D9B6DFA5148}" dt="2018-09-15T23:45:28.930" v="953" actId="164"/>
          <ac:grpSpMkLst>
            <pc:docMk/>
            <pc:sldMk cId="3083419071" sldId="287"/>
            <ac:grpSpMk id="15" creationId="{670FC70D-D727-4B39-923C-7A7983CE6C08}"/>
          </ac:grpSpMkLst>
        </pc:grpChg>
        <pc:grpChg chg="add mod">
          <ac:chgData name="Ken Merrihew" userId="bcb7a1e886d99f07" providerId="LiveId" clId="{38FBCAF1-5D4B-42ED-8F51-6D9B6DFA5148}" dt="2018-09-16T01:22:30.212" v="2922" actId="1036"/>
          <ac:grpSpMkLst>
            <pc:docMk/>
            <pc:sldMk cId="3083419071" sldId="287"/>
            <ac:grpSpMk id="17" creationId="{C0D9F81B-8354-4743-A056-1B97C4097A1D}"/>
          </ac:grpSpMkLst>
        </pc:grpChg>
        <pc:picChg chg="add del mod">
          <ac:chgData name="Ken Merrihew" userId="bcb7a1e886d99f07" providerId="LiveId" clId="{38FBCAF1-5D4B-42ED-8F51-6D9B6DFA5148}" dt="2018-09-15T23:39:17.850" v="845" actId="478"/>
          <ac:picMkLst>
            <pc:docMk/>
            <pc:sldMk cId="3083419071" sldId="287"/>
            <ac:picMk id="4" creationId="{E65C4F5F-9FE6-40D1-9C33-0E8AA737B374}"/>
          </ac:picMkLst>
        </pc:picChg>
        <pc:picChg chg="add del mod">
          <ac:chgData name="Ken Merrihew" userId="bcb7a1e886d99f07" providerId="LiveId" clId="{38FBCAF1-5D4B-42ED-8F51-6D9B6DFA5148}" dt="2018-09-15T23:43:37.336" v="940" actId="478"/>
          <ac:picMkLst>
            <pc:docMk/>
            <pc:sldMk cId="3083419071" sldId="287"/>
            <ac:picMk id="6" creationId="{11652067-254D-4A12-9088-815C1B7E3824}"/>
          </ac:picMkLst>
        </pc:picChg>
        <pc:picChg chg="add del mod">
          <ac:chgData name="Ken Merrihew" userId="bcb7a1e886d99f07" providerId="LiveId" clId="{38FBCAF1-5D4B-42ED-8F51-6D9B6DFA5148}" dt="2018-09-15T23:43:39.907" v="941" actId="478"/>
          <ac:picMkLst>
            <pc:docMk/>
            <pc:sldMk cId="3083419071" sldId="287"/>
            <ac:picMk id="9" creationId="{B9535156-D29E-458D-80F8-B8DF7D2B17E0}"/>
          </ac:picMkLst>
        </pc:picChg>
      </pc:sldChg>
      <pc:sldChg chg="add">
        <pc:chgData name="Ken Merrihew" userId="bcb7a1e886d99f07" providerId="LiveId" clId="{38FBCAF1-5D4B-42ED-8F51-6D9B6DFA5148}" dt="2018-09-15T23:37:52.734" v="823"/>
        <pc:sldMkLst>
          <pc:docMk/>
          <pc:sldMk cId="3981841721" sldId="288"/>
        </pc:sldMkLst>
      </pc:sldChg>
      <pc:sldChg chg="add">
        <pc:chgData name="Ken Merrihew" userId="bcb7a1e886d99f07" providerId="LiveId" clId="{38FBCAF1-5D4B-42ED-8F51-6D9B6DFA5148}" dt="2018-09-16T01:14:18.544" v="2878"/>
        <pc:sldMkLst>
          <pc:docMk/>
          <pc:sldMk cId="2399581455" sldId="289"/>
        </pc:sldMkLst>
      </pc:sldChg>
      <pc:sldChg chg="add">
        <pc:chgData name="Ken Merrihew" userId="bcb7a1e886d99f07" providerId="LiveId" clId="{38FBCAF1-5D4B-42ED-8F51-6D9B6DFA5148}" dt="2018-09-16T01:20:30.573" v="2887"/>
        <pc:sldMkLst>
          <pc:docMk/>
          <pc:sldMk cId="2405514491" sldId="290"/>
        </pc:sldMkLst>
      </pc:sldChg>
      <pc:sldChg chg="delSp add">
        <pc:chgData name="Ken Merrihew" userId="bcb7a1e886d99f07" providerId="LiveId" clId="{38FBCAF1-5D4B-42ED-8F51-6D9B6DFA5148}" dt="2018-09-16T01:26:06.299" v="2926" actId="478"/>
        <pc:sldMkLst>
          <pc:docMk/>
          <pc:sldMk cId="1095218" sldId="291"/>
        </pc:sldMkLst>
        <pc:spChg chg="del">
          <ac:chgData name="Ken Merrihew" userId="bcb7a1e886d99f07" providerId="LiveId" clId="{38FBCAF1-5D4B-42ED-8F51-6D9B6DFA5148}" dt="2018-09-16T01:26:06.299" v="2926" actId="478"/>
          <ac:spMkLst>
            <pc:docMk/>
            <pc:sldMk cId="1095218" sldId="291"/>
            <ac:spMk id="3" creationId="{59FAFE64-C614-4DD6-8653-750085AE3D9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D3C079-150B-4976-9721-8DBF680AE35C}"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5DEB0-10F1-48CC-9C88-887A36CAD486}" type="slidenum">
              <a:rPr lang="en-US" smtClean="0"/>
              <a:t>‹#›</a:t>
            </a:fld>
            <a:endParaRPr lang="en-US"/>
          </a:p>
        </p:txBody>
      </p:sp>
    </p:spTree>
    <p:extLst>
      <p:ext uri="{BB962C8B-B14F-4D97-AF65-F5344CB8AC3E}">
        <p14:creationId xmlns:p14="http://schemas.microsoft.com/office/powerpoint/2010/main" val="413364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D3C079-150B-4976-9721-8DBF680AE35C}"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5DEB0-10F1-48CC-9C88-887A36CAD486}" type="slidenum">
              <a:rPr lang="en-US" smtClean="0"/>
              <a:t>‹#›</a:t>
            </a:fld>
            <a:endParaRPr lang="en-US"/>
          </a:p>
        </p:txBody>
      </p:sp>
    </p:spTree>
    <p:extLst>
      <p:ext uri="{BB962C8B-B14F-4D97-AF65-F5344CB8AC3E}">
        <p14:creationId xmlns:p14="http://schemas.microsoft.com/office/powerpoint/2010/main" val="3388797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D3C079-150B-4976-9721-8DBF680AE35C}"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5DEB0-10F1-48CC-9C88-887A36CAD486}" type="slidenum">
              <a:rPr lang="en-US" smtClean="0"/>
              <a:t>‹#›</a:t>
            </a:fld>
            <a:endParaRPr lang="en-US"/>
          </a:p>
        </p:txBody>
      </p:sp>
    </p:spTree>
    <p:extLst>
      <p:ext uri="{BB962C8B-B14F-4D97-AF65-F5344CB8AC3E}">
        <p14:creationId xmlns:p14="http://schemas.microsoft.com/office/powerpoint/2010/main" val="1885913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D3C079-150B-4976-9721-8DBF680AE35C}"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5DEB0-10F1-48CC-9C88-887A36CAD486}" type="slidenum">
              <a:rPr lang="en-US" smtClean="0"/>
              <a:t>‹#›</a:t>
            </a:fld>
            <a:endParaRPr lang="en-US"/>
          </a:p>
        </p:txBody>
      </p:sp>
    </p:spTree>
    <p:extLst>
      <p:ext uri="{BB962C8B-B14F-4D97-AF65-F5344CB8AC3E}">
        <p14:creationId xmlns:p14="http://schemas.microsoft.com/office/powerpoint/2010/main" val="3261327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8D3C079-150B-4976-9721-8DBF680AE35C}"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5DEB0-10F1-48CC-9C88-887A36CAD486}" type="slidenum">
              <a:rPr lang="en-US" smtClean="0"/>
              <a:t>‹#›</a:t>
            </a:fld>
            <a:endParaRPr lang="en-US"/>
          </a:p>
        </p:txBody>
      </p:sp>
    </p:spTree>
    <p:extLst>
      <p:ext uri="{BB962C8B-B14F-4D97-AF65-F5344CB8AC3E}">
        <p14:creationId xmlns:p14="http://schemas.microsoft.com/office/powerpoint/2010/main" val="2527433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D3C079-150B-4976-9721-8DBF680AE35C}"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5DEB0-10F1-48CC-9C88-887A36CAD486}" type="slidenum">
              <a:rPr lang="en-US" smtClean="0"/>
              <a:t>‹#›</a:t>
            </a:fld>
            <a:endParaRPr lang="en-US"/>
          </a:p>
        </p:txBody>
      </p:sp>
    </p:spTree>
    <p:extLst>
      <p:ext uri="{BB962C8B-B14F-4D97-AF65-F5344CB8AC3E}">
        <p14:creationId xmlns:p14="http://schemas.microsoft.com/office/powerpoint/2010/main" val="2455324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D3C079-150B-4976-9721-8DBF680AE35C}"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F5DEB0-10F1-48CC-9C88-887A36CAD486}" type="slidenum">
              <a:rPr lang="en-US" smtClean="0"/>
              <a:t>‹#›</a:t>
            </a:fld>
            <a:endParaRPr lang="en-US"/>
          </a:p>
        </p:txBody>
      </p:sp>
    </p:spTree>
    <p:extLst>
      <p:ext uri="{BB962C8B-B14F-4D97-AF65-F5344CB8AC3E}">
        <p14:creationId xmlns:p14="http://schemas.microsoft.com/office/powerpoint/2010/main" val="3065335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D3C079-150B-4976-9721-8DBF680AE35C}"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F5DEB0-10F1-48CC-9C88-887A36CAD486}" type="slidenum">
              <a:rPr lang="en-US" smtClean="0"/>
              <a:t>‹#›</a:t>
            </a:fld>
            <a:endParaRPr lang="en-US"/>
          </a:p>
        </p:txBody>
      </p:sp>
    </p:spTree>
    <p:extLst>
      <p:ext uri="{BB962C8B-B14F-4D97-AF65-F5344CB8AC3E}">
        <p14:creationId xmlns:p14="http://schemas.microsoft.com/office/powerpoint/2010/main" val="2714476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D3C079-150B-4976-9721-8DBF680AE35C}"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F5DEB0-10F1-48CC-9C88-887A36CAD486}" type="slidenum">
              <a:rPr lang="en-US" smtClean="0"/>
              <a:t>‹#›</a:t>
            </a:fld>
            <a:endParaRPr lang="en-US"/>
          </a:p>
        </p:txBody>
      </p:sp>
    </p:spTree>
    <p:extLst>
      <p:ext uri="{BB962C8B-B14F-4D97-AF65-F5344CB8AC3E}">
        <p14:creationId xmlns:p14="http://schemas.microsoft.com/office/powerpoint/2010/main" val="41623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D3C079-150B-4976-9721-8DBF680AE35C}"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5DEB0-10F1-48CC-9C88-887A36CAD486}" type="slidenum">
              <a:rPr lang="en-US" smtClean="0"/>
              <a:t>‹#›</a:t>
            </a:fld>
            <a:endParaRPr lang="en-US"/>
          </a:p>
        </p:txBody>
      </p:sp>
    </p:spTree>
    <p:extLst>
      <p:ext uri="{BB962C8B-B14F-4D97-AF65-F5344CB8AC3E}">
        <p14:creationId xmlns:p14="http://schemas.microsoft.com/office/powerpoint/2010/main" val="2858388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D3C079-150B-4976-9721-8DBF680AE35C}"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5DEB0-10F1-48CC-9C88-887A36CAD486}" type="slidenum">
              <a:rPr lang="en-US" smtClean="0"/>
              <a:t>‹#›</a:t>
            </a:fld>
            <a:endParaRPr lang="en-US"/>
          </a:p>
        </p:txBody>
      </p:sp>
    </p:spTree>
    <p:extLst>
      <p:ext uri="{BB962C8B-B14F-4D97-AF65-F5344CB8AC3E}">
        <p14:creationId xmlns:p14="http://schemas.microsoft.com/office/powerpoint/2010/main" val="4086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D3C079-150B-4976-9721-8DBF680AE35C}" type="datetimeFigureOut">
              <a:rPr lang="en-US" smtClean="0"/>
              <a:t>9/15/2018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F5DEB0-10F1-48CC-9C88-887A36CAD486}" type="slidenum">
              <a:rPr lang="en-US" smtClean="0"/>
              <a:t>‹#›</a:t>
            </a:fld>
            <a:endParaRPr lang="en-US"/>
          </a:p>
        </p:txBody>
      </p:sp>
    </p:spTree>
    <p:extLst>
      <p:ext uri="{BB962C8B-B14F-4D97-AF65-F5344CB8AC3E}">
        <p14:creationId xmlns:p14="http://schemas.microsoft.com/office/powerpoint/2010/main" val="5845866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mybloglifeshighway.blogspot.com/2014/02/a-little-pencil.html"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00364B-4AC2-4F2F-85CD-3A1FF794E132}"/>
              </a:ext>
            </a:extLst>
          </p:cNvPr>
          <p:cNvSpPr txBox="1"/>
          <p:nvPr/>
        </p:nvSpPr>
        <p:spPr>
          <a:xfrm>
            <a:off x="5237825" y="239927"/>
            <a:ext cx="3478157"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4</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11</a:t>
            </a:r>
          </a:p>
        </p:txBody>
      </p:sp>
    </p:spTree>
    <p:extLst>
      <p:ext uri="{BB962C8B-B14F-4D97-AF65-F5344CB8AC3E}">
        <p14:creationId xmlns:p14="http://schemas.microsoft.com/office/powerpoint/2010/main" val="25569038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1169616-35EB-44C2-A894-ECCBC492AF8D}"/>
              </a:ext>
            </a:extLst>
          </p:cNvPr>
          <p:cNvSpPr txBox="1"/>
          <p:nvPr/>
        </p:nvSpPr>
        <p:spPr>
          <a:xfrm>
            <a:off x="481523" y="1661185"/>
            <a:ext cx="1927140" cy="584775"/>
          </a:xfrm>
          <a:prstGeom prst="rect">
            <a:avLst/>
          </a:prstGeom>
          <a:noFill/>
        </p:spPr>
        <p:txBody>
          <a:bodyPr wrap="square" rtlCol="0">
            <a:spAutoFit/>
          </a:bodyPr>
          <a:lstStyle/>
          <a:p>
            <a:r>
              <a:rPr lang="en-US" sz="3200" dirty="0">
                <a:solidFill>
                  <a:schemeClr val="accent4">
                    <a:lumMod val="60000"/>
                    <a:lumOff val="40000"/>
                  </a:schemeClr>
                </a:solidFill>
              </a:rPr>
              <a:t>Apathy ~ </a:t>
            </a:r>
          </a:p>
        </p:txBody>
      </p:sp>
      <p:sp>
        <p:nvSpPr>
          <p:cNvPr id="6" name="TextBox 5">
            <a:extLst>
              <a:ext uri="{FF2B5EF4-FFF2-40B4-BE49-F238E27FC236}">
                <a16:creationId xmlns:a16="http://schemas.microsoft.com/office/drawing/2014/main" id="{5FD87AFD-2EEB-4E80-8BB4-0A2451042504}"/>
              </a:ext>
            </a:extLst>
          </p:cNvPr>
          <p:cNvSpPr txBox="1"/>
          <p:nvPr/>
        </p:nvSpPr>
        <p:spPr>
          <a:xfrm>
            <a:off x="481519" y="1675473"/>
            <a:ext cx="8180962" cy="4031873"/>
          </a:xfrm>
          <a:prstGeom prst="rect">
            <a:avLst/>
          </a:prstGeom>
          <a:noFill/>
        </p:spPr>
        <p:txBody>
          <a:bodyPr wrap="square" rtlCol="0">
            <a:spAutoFit/>
          </a:bodyPr>
          <a:lstStyle/>
          <a:p>
            <a:r>
              <a:rPr lang="en-US" sz="3200" dirty="0">
                <a:solidFill>
                  <a:schemeClr val="accent4">
                    <a:lumMod val="60000"/>
                    <a:lumOff val="40000"/>
                  </a:schemeClr>
                </a:solidFill>
              </a:rPr>
              <a:t>                </a:t>
            </a:r>
            <a:r>
              <a:rPr lang="en-US" sz="3200" dirty="0"/>
              <a:t> “Psalm 37:4 tells us: </a:t>
            </a:r>
            <a:r>
              <a:rPr lang="en-US" sz="3200" dirty="0">
                <a:solidFill>
                  <a:schemeClr val="accent4">
                    <a:lumMod val="60000"/>
                    <a:lumOff val="40000"/>
                  </a:schemeClr>
                </a:solidFill>
              </a:rPr>
              <a:t>‘Delight yourself in the Lord, and He shall give you the desires of your heart.’ </a:t>
            </a:r>
            <a:r>
              <a:rPr lang="en-US" sz="3200" dirty="0"/>
              <a:t>That verse literally means that God wants to be impacted by what you think and dream. God is after your desires. The word desire is made up of the prefix ‘de’ meaning ‘of,’ and ‘sire’ meaning ‘father.’ Desire is, by nature, of the Father.” </a:t>
            </a:r>
            <a:r>
              <a:rPr lang="en-US" sz="3200" dirty="0">
                <a:solidFill>
                  <a:schemeClr val="accent4">
                    <a:lumMod val="60000"/>
                    <a:lumOff val="40000"/>
                  </a:schemeClr>
                </a:solidFill>
              </a:rPr>
              <a:t>– (name withheld)</a:t>
            </a:r>
          </a:p>
        </p:txBody>
      </p:sp>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4</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11</a:t>
            </a:r>
          </a:p>
        </p:txBody>
      </p:sp>
      <p:sp>
        <p:nvSpPr>
          <p:cNvPr id="3" name="TextBox 2">
            <a:extLst>
              <a:ext uri="{FF2B5EF4-FFF2-40B4-BE49-F238E27FC236}">
                <a16:creationId xmlns:a16="http://schemas.microsoft.com/office/drawing/2014/main" id="{59FAFE64-C614-4DD6-8653-750085AE3D9F}"/>
              </a:ext>
            </a:extLst>
          </p:cNvPr>
          <p:cNvSpPr txBox="1"/>
          <p:nvPr/>
        </p:nvSpPr>
        <p:spPr>
          <a:xfrm>
            <a:off x="481519" y="1147864"/>
            <a:ext cx="8219872" cy="584775"/>
          </a:xfrm>
          <a:prstGeom prst="rect">
            <a:avLst/>
          </a:prstGeom>
          <a:noFill/>
        </p:spPr>
        <p:txBody>
          <a:bodyPr wrap="square" rtlCol="0">
            <a:spAutoFit/>
          </a:bodyPr>
          <a:lstStyle/>
          <a:p>
            <a:pPr algn="ctr"/>
            <a:r>
              <a:rPr lang="en-US" sz="3200" dirty="0"/>
              <a:t>Doorways to apostacy:</a:t>
            </a:r>
            <a:endParaRPr lang="en-US" sz="3200" dirty="0">
              <a:solidFill>
                <a:schemeClr val="accent4">
                  <a:lumMod val="60000"/>
                  <a:lumOff val="40000"/>
                </a:schemeClr>
              </a:solidFill>
            </a:endParaRPr>
          </a:p>
        </p:txBody>
      </p:sp>
    </p:spTree>
    <p:extLst>
      <p:ext uri="{BB962C8B-B14F-4D97-AF65-F5344CB8AC3E}">
        <p14:creationId xmlns:p14="http://schemas.microsoft.com/office/powerpoint/2010/main" val="641112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4</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11</a:t>
            </a:r>
          </a:p>
        </p:txBody>
      </p:sp>
    </p:spTree>
    <p:extLst>
      <p:ext uri="{BB962C8B-B14F-4D97-AF65-F5344CB8AC3E}">
        <p14:creationId xmlns:p14="http://schemas.microsoft.com/office/powerpoint/2010/main" val="693270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4</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11</a:t>
            </a:r>
          </a:p>
        </p:txBody>
      </p:sp>
      <p:sp>
        <p:nvSpPr>
          <p:cNvPr id="3" name="TextBox 2">
            <a:extLst>
              <a:ext uri="{FF2B5EF4-FFF2-40B4-BE49-F238E27FC236}">
                <a16:creationId xmlns:a16="http://schemas.microsoft.com/office/drawing/2014/main" id="{59FAFE64-C614-4DD6-8653-750085AE3D9F}"/>
              </a:ext>
            </a:extLst>
          </p:cNvPr>
          <p:cNvSpPr txBox="1"/>
          <p:nvPr/>
        </p:nvSpPr>
        <p:spPr>
          <a:xfrm>
            <a:off x="481519" y="1147864"/>
            <a:ext cx="8219872" cy="1569660"/>
          </a:xfrm>
          <a:prstGeom prst="rect">
            <a:avLst/>
          </a:prstGeom>
          <a:noFill/>
        </p:spPr>
        <p:txBody>
          <a:bodyPr wrap="square" rtlCol="0">
            <a:spAutoFit/>
          </a:bodyPr>
          <a:lstStyle/>
          <a:p>
            <a:r>
              <a:rPr lang="en-US" sz="3200" dirty="0">
                <a:solidFill>
                  <a:schemeClr val="accent4">
                    <a:lumMod val="60000"/>
                    <a:lumOff val="40000"/>
                  </a:schemeClr>
                </a:solidFill>
              </a:rPr>
              <a:t>Winston Churchill ~ </a:t>
            </a:r>
            <a:r>
              <a:rPr lang="en-US" sz="3200" dirty="0"/>
              <a:t>“The most powerful thing in the world is the truth, in fact, it is so valuable that it is often covered by a bodyguard of lies.”</a:t>
            </a:r>
          </a:p>
        </p:txBody>
      </p:sp>
    </p:spTree>
    <p:extLst>
      <p:ext uri="{BB962C8B-B14F-4D97-AF65-F5344CB8AC3E}">
        <p14:creationId xmlns:p14="http://schemas.microsoft.com/office/powerpoint/2010/main" val="2405514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4</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11</a:t>
            </a:r>
          </a:p>
        </p:txBody>
      </p:sp>
    </p:spTree>
    <p:extLst>
      <p:ext uri="{BB962C8B-B14F-4D97-AF65-F5344CB8AC3E}">
        <p14:creationId xmlns:p14="http://schemas.microsoft.com/office/powerpoint/2010/main" val="2564800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4</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11</a:t>
            </a:r>
          </a:p>
        </p:txBody>
      </p:sp>
      <p:sp>
        <p:nvSpPr>
          <p:cNvPr id="3" name="TextBox 2">
            <a:extLst>
              <a:ext uri="{FF2B5EF4-FFF2-40B4-BE49-F238E27FC236}">
                <a16:creationId xmlns:a16="http://schemas.microsoft.com/office/drawing/2014/main" id="{59FAFE64-C614-4DD6-8653-750085AE3D9F}"/>
              </a:ext>
            </a:extLst>
          </p:cNvPr>
          <p:cNvSpPr txBox="1"/>
          <p:nvPr/>
        </p:nvSpPr>
        <p:spPr>
          <a:xfrm>
            <a:off x="481519" y="1147864"/>
            <a:ext cx="8219872" cy="584775"/>
          </a:xfrm>
          <a:prstGeom prst="rect">
            <a:avLst/>
          </a:prstGeom>
          <a:noFill/>
        </p:spPr>
        <p:txBody>
          <a:bodyPr wrap="square" rtlCol="0">
            <a:spAutoFit/>
          </a:bodyPr>
          <a:lstStyle/>
          <a:p>
            <a:r>
              <a:rPr lang="en-US" sz="3200" dirty="0">
                <a:solidFill>
                  <a:schemeClr val="accent4">
                    <a:lumMod val="60000"/>
                    <a:lumOff val="40000"/>
                  </a:schemeClr>
                </a:solidFill>
              </a:rPr>
              <a:t>seared</a:t>
            </a:r>
            <a:r>
              <a:rPr lang="en-US" sz="3200" dirty="0"/>
              <a:t> ~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kauthēriazō</a:t>
            </a:r>
            <a:r>
              <a:rPr lang="en-US" sz="3200" dirty="0"/>
              <a:t> – </a:t>
            </a:r>
            <a:r>
              <a:rPr lang="en-US" sz="3200" i="1" dirty="0"/>
              <a:t>cauterize</a:t>
            </a:r>
            <a:endParaRPr lang="en-US" sz="4800" dirty="0">
              <a:solidFill>
                <a:schemeClr val="bg1"/>
              </a:solidFill>
            </a:endParaRPr>
          </a:p>
        </p:txBody>
      </p:sp>
    </p:spTree>
    <p:extLst>
      <p:ext uri="{BB962C8B-B14F-4D97-AF65-F5344CB8AC3E}">
        <p14:creationId xmlns:p14="http://schemas.microsoft.com/office/powerpoint/2010/main" val="239958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4</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11</a:t>
            </a:r>
          </a:p>
        </p:txBody>
      </p:sp>
    </p:spTree>
    <p:extLst>
      <p:ext uri="{BB962C8B-B14F-4D97-AF65-F5344CB8AC3E}">
        <p14:creationId xmlns:p14="http://schemas.microsoft.com/office/powerpoint/2010/main" val="182782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4</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11</a:t>
            </a:r>
          </a:p>
        </p:txBody>
      </p:sp>
      <p:grpSp>
        <p:nvGrpSpPr>
          <p:cNvPr id="17" name="Group 16">
            <a:extLst>
              <a:ext uri="{FF2B5EF4-FFF2-40B4-BE49-F238E27FC236}">
                <a16:creationId xmlns:a16="http://schemas.microsoft.com/office/drawing/2014/main" id="{C0D9F81B-8354-4743-A056-1B97C4097A1D}"/>
              </a:ext>
            </a:extLst>
          </p:cNvPr>
          <p:cNvGrpSpPr/>
          <p:nvPr/>
        </p:nvGrpSpPr>
        <p:grpSpPr>
          <a:xfrm>
            <a:off x="4097195" y="-854581"/>
            <a:ext cx="914400" cy="5293605"/>
            <a:chOff x="3268148" y="-2187316"/>
            <a:chExt cx="1338773" cy="8525405"/>
          </a:xfrm>
        </p:grpSpPr>
        <p:sp>
          <p:nvSpPr>
            <p:cNvPr id="16" name="Rectangle: Single Corner Rounded 15">
              <a:extLst>
                <a:ext uri="{FF2B5EF4-FFF2-40B4-BE49-F238E27FC236}">
                  <a16:creationId xmlns:a16="http://schemas.microsoft.com/office/drawing/2014/main" id="{2F22F7D4-45E9-4898-8609-3B08F9FA7C39}"/>
                </a:ext>
              </a:extLst>
            </p:cNvPr>
            <p:cNvSpPr/>
            <p:nvPr/>
          </p:nvSpPr>
          <p:spPr>
            <a:xfrm>
              <a:off x="3856496" y="-2187316"/>
              <a:ext cx="128588" cy="4290214"/>
            </a:xfrm>
            <a:prstGeom prst="round1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670FC70D-D727-4B39-923C-7A7983CE6C08}"/>
                </a:ext>
              </a:extLst>
            </p:cNvPr>
            <p:cNvGrpSpPr/>
            <p:nvPr/>
          </p:nvGrpSpPr>
          <p:grpSpPr>
            <a:xfrm>
              <a:off x="3268148" y="2047875"/>
              <a:ext cx="1338773" cy="4290214"/>
              <a:chOff x="3268148" y="2047875"/>
              <a:chExt cx="1338773" cy="4290214"/>
            </a:xfrm>
          </p:grpSpPr>
          <p:sp>
            <p:nvSpPr>
              <p:cNvPr id="11" name="Rectangle: Rounded Corners 10">
                <a:extLst>
                  <a:ext uri="{FF2B5EF4-FFF2-40B4-BE49-F238E27FC236}">
                    <a16:creationId xmlns:a16="http://schemas.microsoft.com/office/drawing/2014/main" id="{61D44D96-904B-4B55-B388-FB98B83077F8}"/>
                  </a:ext>
                </a:extLst>
              </p:cNvPr>
              <p:cNvSpPr/>
              <p:nvPr/>
            </p:nvSpPr>
            <p:spPr>
              <a:xfrm>
                <a:off x="3786207" y="2047875"/>
                <a:ext cx="280988" cy="3109912"/>
              </a:xfrm>
              <a:prstGeom prst="roundRect">
                <a:avLst>
                  <a:gd name="adj" fmla="val 50000"/>
                </a:avLst>
              </a:prstGeom>
              <a:blipFill>
                <a:blip r:embed="rId3"/>
                <a:stretch>
                  <a:fillRect/>
                </a:stretch>
              </a:blipFill>
              <a:ln>
                <a:noFill/>
              </a:ln>
              <a:scene3d>
                <a:camera prst="orthographicFront"/>
                <a:lightRig rig="threePt" dir="t"/>
              </a:scene3d>
              <a:sp3d>
                <a:bevelT w="171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DB51C537-C168-4B0C-A09F-43830C9DC1FA}"/>
                  </a:ext>
                </a:extLst>
              </p:cNvPr>
              <p:cNvSpPr/>
              <p:nvPr/>
            </p:nvSpPr>
            <p:spPr>
              <a:xfrm>
                <a:off x="3862407" y="4920485"/>
                <a:ext cx="128588" cy="1417604"/>
              </a:xfrm>
              <a:prstGeom prst="roundRect">
                <a:avLst>
                  <a:gd name="adj" fmla="val 50000"/>
                </a:avLst>
              </a:prstGeom>
              <a:blipFill>
                <a:blip r:embed="rId3"/>
                <a:stretch>
                  <a:fillRect/>
                </a:stretch>
              </a:blipFill>
              <a:ln>
                <a:noFill/>
              </a:ln>
              <a:scene3d>
                <a:camera prst="orthographicFront"/>
                <a:lightRig rig="threePt" dir="t"/>
              </a:scene3d>
              <a:sp3d>
                <a:bevelT w="171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ircle: Hollow 12">
                <a:extLst>
                  <a:ext uri="{FF2B5EF4-FFF2-40B4-BE49-F238E27FC236}">
                    <a16:creationId xmlns:a16="http://schemas.microsoft.com/office/drawing/2014/main" id="{815500D8-ECB7-45C4-8EA6-E667E7CBE5A0}"/>
                  </a:ext>
                </a:extLst>
              </p:cNvPr>
              <p:cNvSpPr/>
              <p:nvPr/>
            </p:nvSpPr>
            <p:spPr>
              <a:xfrm>
                <a:off x="3268148" y="4760196"/>
                <a:ext cx="1338773" cy="1472651"/>
              </a:xfrm>
              <a:prstGeom prst="donut">
                <a:avLst>
                  <a:gd name="adj" fmla="val 22014"/>
                </a:avLst>
              </a:prstGeom>
              <a:blipFill>
                <a:blip r:embed="rId3"/>
                <a:stretch>
                  <a:fillRect/>
                </a:stretch>
              </a:blip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18" name="Rectangle: Rounded Corners 17">
            <a:extLst>
              <a:ext uri="{FF2B5EF4-FFF2-40B4-BE49-F238E27FC236}">
                <a16:creationId xmlns:a16="http://schemas.microsoft.com/office/drawing/2014/main" id="{7D9ABA2E-4B6D-4B22-A6F0-A9142C35C04A}"/>
              </a:ext>
            </a:extLst>
          </p:cNvPr>
          <p:cNvSpPr/>
          <p:nvPr/>
        </p:nvSpPr>
        <p:spPr>
          <a:xfrm>
            <a:off x="3760537" y="1136759"/>
            <a:ext cx="1586648" cy="745394"/>
          </a:xfrm>
          <a:prstGeom prst="roundRect">
            <a:avLst/>
          </a:prstGeom>
          <a:blipFill>
            <a:blip r:embed="rId4"/>
            <a:stretch>
              <a:fillRect/>
            </a:stretch>
          </a:blipFill>
          <a:ln>
            <a:noFill/>
          </a:ln>
          <a:scene3d>
            <a:camera prst="orthographicFront"/>
            <a:lightRig rig="threePt" dir="t"/>
          </a:scene3d>
          <a:sp3d>
            <a:bevelT w="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4684620-9156-47C1-AD92-726D99A92E16}"/>
              </a:ext>
            </a:extLst>
          </p:cNvPr>
          <p:cNvSpPr txBox="1"/>
          <p:nvPr/>
        </p:nvSpPr>
        <p:spPr>
          <a:xfrm>
            <a:off x="479359" y="4376061"/>
            <a:ext cx="8142128" cy="1446550"/>
          </a:xfrm>
          <a:prstGeom prst="rect">
            <a:avLst/>
          </a:prstGeom>
          <a:noFill/>
        </p:spPr>
        <p:txBody>
          <a:bodyPr wrap="square" rtlCol="0">
            <a:spAutoFit/>
          </a:bodyPr>
          <a:lstStyle/>
          <a:p>
            <a:r>
              <a:rPr lang="en-US" sz="2200" dirty="0"/>
              <a:t>1 Cor. 1:10 ~ </a:t>
            </a:r>
            <a:r>
              <a:rPr lang="en-US" sz="2200" dirty="0">
                <a:solidFill>
                  <a:schemeClr val="accent4">
                    <a:lumMod val="60000"/>
                    <a:lumOff val="40000"/>
                  </a:schemeClr>
                </a:solidFill>
              </a:rPr>
              <a:t>Now I plead with you, brethren, by the name of our Lord Jesus Christ, that you all speak the same thing, and </a:t>
            </a:r>
            <a:r>
              <a:rPr lang="en-US" sz="2200" i="1" dirty="0">
                <a:solidFill>
                  <a:schemeClr val="accent4">
                    <a:lumMod val="60000"/>
                    <a:lumOff val="40000"/>
                  </a:schemeClr>
                </a:solidFill>
              </a:rPr>
              <a:t>that</a:t>
            </a:r>
            <a:r>
              <a:rPr lang="en-US" sz="2200" dirty="0">
                <a:solidFill>
                  <a:schemeClr val="accent4">
                    <a:lumMod val="60000"/>
                    <a:lumOff val="40000"/>
                  </a:schemeClr>
                </a:solidFill>
              </a:rPr>
              <a:t> there be no divisions among you, but </a:t>
            </a:r>
            <a:r>
              <a:rPr lang="en-US" sz="2200" i="1" dirty="0">
                <a:solidFill>
                  <a:schemeClr val="accent4">
                    <a:lumMod val="60000"/>
                    <a:lumOff val="40000"/>
                  </a:schemeClr>
                </a:solidFill>
              </a:rPr>
              <a:t>that</a:t>
            </a:r>
            <a:r>
              <a:rPr lang="en-US" sz="2200" dirty="0">
                <a:solidFill>
                  <a:schemeClr val="accent4">
                    <a:lumMod val="60000"/>
                    <a:lumOff val="40000"/>
                  </a:schemeClr>
                </a:solidFill>
              </a:rPr>
              <a:t> you be perfectly joined together in the same mind and in the same judgment.</a:t>
            </a:r>
          </a:p>
        </p:txBody>
      </p:sp>
      <p:sp>
        <p:nvSpPr>
          <p:cNvPr id="20" name="TextBox 19">
            <a:extLst>
              <a:ext uri="{FF2B5EF4-FFF2-40B4-BE49-F238E27FC236}">
                <a16:creationId xmlns:a16="http://schemas.microsoft.com/office/drawing/2014/main" id="{DAD6FDD0-FF67-4216-AC3E-DA8AC12B568E}"/>
              </a:ext>
            </a:extLst>
          </p:cNvPr>
          <p:cNvSpPr txBox="1"/>
          <p:nvPr/>
        </p:nvSpPr>
        <p:spPr>
          <a:xfrm>
            <a:off x="474155" y="1848380"/>
            <a:ext cx="1944914" cy="523220"/>
          </a:xfrm>
          <a:prstGeom prst="rect">
            <a:avLst/>
          </a:prstGeom>
          <a:noFill/>
        </p:spPr>
        <p:txBody>
          <a:bodyPr wrap="square" rtlCol="0">
            <a:spAutoFit/>
          </a:bodyPr>
          <a:lstStyle/>
          <a:p>
            <a:r>
              <a:rPr lang="en-US" sz="2800" dirty="0"/>
              <a:t>1 Cor. 1:10</a:t>
            </a:r>
          </a:p>
        </p:txBody>
      </p:sp>
      <p:sp>
        <p:nvSpPr>
          <p:cNvPr id="21" name="TextBox 20">
            <a:extLst>
              <a:ext uri="{FF2B5EF4-FFF2-40B4-BE49-F238E27FC236}">
                <a16:creationId xmlns:a16="http://schemas.microsoft.com/office/drawing/2014/main" id="{EBC8DBAD-FC08-4641-A5A1-52477CF76337}"/>
              </a:ext>
            </a:extLst>
          </p:cNvPr>
          <p:cNvSpPr txBox="1"/>
          <p:nvPr/>
        </p:nvSpPr>
        <p:spPr>
          <a:xfrm>
            <a:off x="472101" y="4368805"/>
            <a:ext cx="8142128" cy="1785104"/>
          </a:xfrm>
          <a:prstGeom prst="rect">
            <a:avLst/>
          </a:prstGeom>
          <a:noFill/>
        </p:spPr>
        <p:txBody>
          <a:bodyPr wrap="square" rtlCol="0">
            <a:spAutoFit/>
          </a:bodyPr>
          <a:lstStyle/>
          <a:p>
            <a:r>
              <a:rPr lang="en-US" sz="2200" dirty="0"/>
              <a:t>1 Tim. 6:4-5 ~ </a:t>
            </a:r>
            <a:r>
              <a:rPr lang="en-US" sz="2200" baseline="30000" dirty="0"/>
              <a:t>4</a:t>
            </a:r>
            <a:r>
              <a:rPr lang="en-US" sz="2200" dirty="0"/>
              <a:t> </a:t>
            </a:r>
            <a:r>
              <a:rPr lang="en-US" sz="2200" dirty="0">
                <a:solidFill>
                  <a:schemeClr val="accent4">
                    <a:lumMod val="60000"/>
                    <a:lumOff val="40000"/>
                  </a:schemeClr>
                </a:solidFill>
              </a:rPr>
              <a:t>(a false teacher) is proud, knowing nothing, but is obsessed with disputes and arguments over words, from which come envy, strife, reviling, evil suspicions, </a:t>
            </a:r>
            <a:r>
              <a:rPr lang="en-US" sz="2200" baseline="30000" dirty="0"/>
              <a:t>5</a:t>
            </a:r>
            <a:r>
              <a:rPr lang="en-US" sz="2200" dirty="0"/>
              <a:t> </a:t>
            </a:r>
            <a:r>
              <a:rPr lang="en-US" sz="2200" dirty="0">
                <a:solidFill>
                  <a:schemeClr val="accent4">
                    <a:lumMod val="60000"/>
                    <a:lumOff val="40000"/>
                  </a:schemeClr>
                </a:solidFill>
              </a:rPr>
              <a:t>useless wranglings of men of corrupt minds and destitute of the truth, who suppose that godliness is a </a:t>
            </a:r>
            <a:r>
              <a:rPr lang="en-US" sz="2200" i="1" dirty="0">
                <a:solidFill>
                  <a:schemeClr val="accent4">
                    <a:lumMod val="60000"/>
                    <a:lumOff val="40000"/>
                  </a:schemeClr>
                </a:solidFill>
              </a:rPr>
              <a:t>means of</a:t>
            </a:r>
            <a:r>
              <a:rPr lang="en-US" sz="2200" dirty="0">
                <a:solidFill>
                  <a:schemeClr val="accent4">
                    <a:lumMod val="60000"/>
                    <a:lumOff val="40000"/>
                  </a:schemeClr>
                </a:solidFill>
              </a:rPr>
              <a:t> gain. From such withdraw yourself.</a:t>
            </a:r>
          </a:p>
        </p:txBody>
      </p:sp>
      <p:sp>
        <p:nvSpPr>
          <p:cNvPr id="22" name="TextBox 21">
            <a:extLst>
              <a:ext uri="{FF2B5EF4-FFF2-40B4-BE49-F238E27FC236}">
                <a16:creationId xmlns:a16="http://schemas.microsoft.com/office/drawing/2014/main" id="{B6D0252A-4CFA-49F9-BC5D-D107E4BBBB2E}"/>
              </a:ext>
            </a:extLst>
          </p:cNvPr>
          <p:cNvSpPr txBox="1"/>
          <p:nvPr/>
        </p:nvSpPr>
        <p:spPr>
          <a:xfrm>
            <a:off x="6708013" y="1848381"/>
            <a:ext cx="1944914" cy="523220"/>
          </a:xfrm>
          <a:prstGeom prst="rect">
            <a:avLst/>
          </a:prstGeom>
          <a:noFill/>
        </p:spPr>
        <p:txBody>
          <a:bodyPr wrap="square" rtlCol="0">
            <a:spAutoFit/>
          </a:bodyPr>
          <a:lstStyle/>
          <a:p>
            <a:pPr algn="r"/>
            <a:r>
              <a:rPr lang="en-US" sz="2800" dirty="0"/>
              <a:t>1 Tim. 6:4-5</a:t>
            </a:r>
          </a:p>
        </p:txBody>
      </p:sp>
      <p:sp>
        <p:nvSpPr>
          <p:cNvPr id="23" name="TextBox 22">
            <a:extLst>
              <a:ext uri="{FF2B5EF4-FFF2-40B4-BE49-F238E27FC236}">
                <a16:creationId xmlns:a16="http://schemas.microsoft.com/office/drawing/2014/main" id="{AE788A6B-B840-46A2-833A-A749F464D89C}"/>
              </a:ext>
            </a:extLst>
          </p:cNvPr>
          <p:cNvSpPr txBox="1"/>
          <p:nvPr/>
        </p:nvSpPr>
        <p:spPr>
          <a:xfrm>
            <a:off x="464845" y="4383318"/>
            <a:ext cx="8142128" cy="1785104"/>
          </a:xfrm>
          <a:prstGeom prst="rect">
            <a:avLst/>
          </a:prstGeom>
          <a:noFill/>
        </p:spPr>
        <p:txBody>
          <a:bodyPr wrap="square" rtlCol="0">
            <a:spAutoFit/>
          </a:bodyPr>
          <a:lstStyle/>
          <a:p>
            <a:r>
              <a:rPr lang="en-US" sz="2200" dirty="0"/>
              <a:t>John 17:22-23 ~ </a:t>
            </a:r>
            <a:r>
              <a:rPr lang="en-US" sz="2200" baseline="30000" dirty="0"/>
              <a:t>22</a:t>
            </a:r>
            <a:r>
              <a:rPr lang="en-US" sz="2200" dirty="0"/>
              <a:t> </a:t>
            </a:r>
            <a:r>
              <a:rPr lang="en-US" sz="2200" dirty="0">
                <a:solidFill>
                  <a:schemeClr val="accent4">
                    <a:lumMod val="60000"/>
                    <a:lumOff val="40000"/>
                  </a:schemeClr>
                </a:solidFill>
              </a:rPr>
              <a:t>And the glory which You gave Me I have given them, that they may be one just as We are one: </a:t>
            </a:r>
            <a:r>
              <a:rPr lang="en-US" sz="2200" baseline="30000" dirty="0"/>
              <a:t>23</a:t>
            </a:r>
            <a:r>
              <a:rPr lang="en-US" sz="2200" dirty="0"/>
              <a:t> </a:t>
            </a:r>
            <a:r>
              <a:rPr lang="en-US" sz="2200" dirty="0">
                <a:solidFill>
                  <a:schemeClr val="accent4">
                    <a:lumMod val="60000"/>
                    <a:lumOff val="40000"/>
                  </a:schemeClr>
                </a:solidFill>
              </a:rPr>
              <a:t>I in them, and You in Me; that they may be made perfect in one, and that the world may know that You have sent Me, and have loved them as You have loved Me.</a:t>
            </a:r>
          </a:p>
        </p:txBody>
      </p:sp>
      <p:sp>
        <p:nvSpPr>
          <p:cNvPr id="24" name="TextBox 23">
            <a:extLst>
              <a:ext uri="{FF2B5EF4-FFF2-40B4-BE49-F238E27FC236}">
                <a16:creationId xmlns:a16="http://schemas.microsoft.com/office/drawing/2014/main" id="{84C2254D-4578-415F-8079-8C70EF466140}"/>
              </a:ext>
            </a:extLst>
          </p:cNvPr>
          <p:cNvSpPr txBox="1"/>
          <p:nvPr/>
        </p:nvSpPr>
        <p:spPr>
          <a:xfrm>
            <a:off x="481415" y="2312835"/>
            <a:ext cx="2435956" cy="523220"/>
          </a:xfrm>
          <a:prstGeom prst="rect">
            <a:avLst/>
          </a:prstGeom>
          <a:noFill/>
        </p:spPr>
        <p:txBody>
          <a:bodyPr wrap="square" rtlCol="0">
            <a:spAutoFit/>
          </a:bodyPr>
          <a:lstStyle/>
          <a:p>
            <a:r>
              <a:rPr lang="en-US" sz="2800" dirty="0"/>
              <a:t>John 17:22-23</a:t>
            </a:r>
          </a:p>
        </p:txBody>
      </p:sp>
      <p:sp>
        <p:nvSpPr>
          <p:cNvPr id="25" name="TextBox 24">
            <a:extLst>
              <a:ext uri="{FF2B5EF4-FFF2-40B4-BE49-F238E27FC236}">
                <a16:creationId xmlns:a16="http://schemas.microsoft.com/office/drawing/2014/main" id="{FF853DA4-251D-4BE8-BAC0-7F0B5DCD18EC}"/>
              </a:ext>
            </a:extLst>
          </p:cNvPr>
          <p:cNvSpPr txBox="1"/>
          <p:nvPr/>
        </p:nvSpPr>
        <p:spPr>
          <a:xfrm>
            <a:off x="464848" y="4376723"/>
            <a:ext cx="8142128" cy="1107996"/>
          </a:xfrm>
          <a:prstGeom prst="rect">
            <a:avLst/>
          </a:prstGeom>
          <a:noFill/>
        </p:spPr>
        <p:txBody>
          <a:bodyPr wrap="square" rtlCol="0">
            <a:spAutoFit/>
          </a:bodyPr>
          <a:lstStyle/>
          <a:p>
            <a:r>
              <a:rPr lang="en-US" sz="2200" dirty="0"/>
              <a:t>Matt. 7:15-16a ~ </a:t>
            </a:r>
            <a:r>
              <a:rPr lang="en-US" sz="2200" baseline="30000" dirty="0"/>
              <a:t>15</a:t>
            </a:r>
            <a:r>
              <a:rPr lang="en-US" sz="2200" dirty="0"/>
              <a:t> </a:t>
            </a:r>
            <a:r>
              <a:rPr lang="en-US" sz="2200" dirty="0">
                <a:solidFill>
                  <a:schemeClr val="accent4">
                    <a:lumMod val="60000"/>
                    <a:lumOff val="40000"/>
                  </a:schemeClr>
                </a:solidFill>
              </a:rPr>
              <a:t>“Beware of false prophets, who come to you in sheep's clothing, but inwardly they are ravenous wolves. </a:t>
            </a:r>
            <a:r>
              <a:rPr lang="en-US" sz="2200" baseline="30000" dirty="0"/>
              <a:t>16a</a:t>
            </a:r>
            <a:r>
              <a:rPr lang="en-US" sz="2200" dirty="0"/>
              <a:t> </a:t>
            </a:r>
            <a:r>
              <a:rPr lang="en-US" sz="2200" dirty="0">
                <a:solidFill>
                  <a:schemeClr val="accent4">
                    <a:lumMod val="60000"/>
                    <a:lumOff val="40000"/>
                  </a:schemeClr>
                </a:solidFill>
              </a:rPr>
              <a:t>You will know them by their fruits.”</a:t>
            </a:r>
          </a:p>
        </p:txBody>
      </p:sp>
      <p:sp>
        <p:nvSpPr>
          <p:cNvPr id="26" name="TextBox 25">
            <a:extLst>
              <a:ext uri="{FF2B5EF4-FFF2-40B4-BE49-F238E27FC236}">
                <a16:creationId xmlns:a16="http://schemas.microsoft.com/office/drawing/2014/main" id="{79D24562-AA0D-4002-AA56-1FCDF3C48B2F}"/>
              </a:ext>
            </a:extLst>
          </p:cNvPr>
          <p:cNvSpPr txBox="1"/>
          <p:nvPr/>
        </p:nvSpPr>
        <p:spPr>
          <a:xfrm>
            <a:off x="6190351" y="2293679"/>
            <a:ext cx="2457813" cy="523220"/>
          </a:xfrm>
          <a:prstGeom prst="rect">
            <a:avLst/>
          </a:prstGeom>
          <a:noFill/>
        </p:spPr>
        <p:txBody>
          <a:bodyPr wrap="square" rtlCol="0">
            <a:spAutoFit/>
          </a:bodyPr>
          <a:lstStyle/>
          <a:p>
            <a:pPr algn="r"/>
            <a:r>
              <a:rPr lang="en-US" sz="2800" dirty="0"/>
              <a:t>Matt. 7:15-16a</a:t>
            </a:r>
          </a:p>
        </p:txBody>
      </p:sp>
      <p:sp>
        <p:nvSpPr>
          <p:cNvPr id="27" name="TextBox 26">
            <a:extLst>
              <a:ext uri="{FF2B5EF4-FFF2-40B4-BE49-F238E27FC236}">
                <a16:creationId xmlns:a16="http://schemas.microsoft.com/office/drawing/2014/main" id="{B2655E72-87A3-465F-800D-DD2A114615D6}"/>
              </a:ext>
            </a:extLst>
          </p:cNvPr>
          <p:cNvSpPr txBox="1"/>
          <p:nvPr/>
        </p:nvSpPr>
        <p:spPr>
          <a:xfrm>
            <a:off x="481514" y="4386247"/>
            <a:ext cx="8142128" cy="1446550"/>
          </a:xfrm>
          <a:prstGeom prst="rect">
            <a:avLst/>
          </a:prstGeom>
          <a:noFill/>
        </p:spPr>
        <p:txBody>
          <a:bodyPr wrap="square" rtlCol="0">
            <a:spAutoFit/>
          </a:bodyPr>
          <a:lstStyle/>
          <a:p>
            <a:r>
              <a:rPr lang="en-US" sz="2200" dirty="0"/>
              <a:t>Eph. 4:1-3 ~ </a:t>
            </a:r>
            <a:r>
              <a:rPr lang="en-US" sz="2200" dirty="0">
                <a:solidFill>
                  <a:schemeClr val="accent4">
                    <a:lumMod val="60000"/>
                    <a:lumOff val="40000"/>
                  </a:schemeClr>
                </a:solidFill>
              </a:rPr>
              <a:t>I, therefore, the prisoner of the Lord, beseech you to walk worthy of the calling with which you were called, </a:t>
            </a:r>
            <a:r>
              <a:rPr lang="en-US" sz="2200" baseline="30000" dirty="0"/>
              <a:t>2</a:t>
            </a:r>
            <a:r>
              <a:rPr lang="en-US" sz="2200" dirty="0"/>
              <a:t> </a:t>
            </a:r>
            <a:r>
              <a:rPr lang="en-US" sz="2200" dirty="0">
                <a:solidFill>
                  <a:schemeClr val="accent4">
                    <a:lumMod val="60000"/>
                    <a:lumOff val="40000"/>
                  </a:schemeClr>
                </a:solidFill>
              </a:rPr>
              <a:t>with all lowliness and gentleness, with longsuffering, bearing with one another in love, </a:t>
            </a:r>
            <a:r>
              <a:rPr lang="en-US" sz="2200" baseline="30000" dirty="0">
                <a:solidFill>
                  <a:schemeClr val="accent4">
                    <a:lumMod val="60000"/>
                    <a:lumOff val="40000"/>
                  </a:schemeClr>
                </a:solidFill>
              </a:rPr>
              <a:t>3</a:t>
            </a:r>
            <a:r>
              <a:rPr lang="en-US" sz="2200" dirty="0">
                <a:solidFill>
                  <a:schemeClr val="accent4">
                    <a:lumMod val="60000"/>
                    <a:lumOff val="40000"/>
                  </a:schemeClr>
                </a:solidFill>
              </a:rPr>
              <a:t> endeavoring to keep the unity of the Spirit in the bond of peace.</a:t>
            </a:r>
          </a:p>
        </p:txBody>
      </p:sp>
      <p:sp>
        <p:nvSpPr>
          <p:cNvPr id="28" name="TextBox 27">
            <a:extLst>
              <a:ext uri="{FF2B5EF4-FFF2-40B4-BE49-F238E27FC236}">
                <a16:creationId xmlns:a16="http://schemas.microsoft.com/office/drawing/2014/main" id="{2D05478F-3370-4C7E-B897-0B225E007006}"/>
              </a:ext>
            </a:extLst>
          </p:cNvPr>
          <p:cNvSpPr txBox="1"/>
          <p:nvPr/>
        </p:nvSpPr>
        <p:spPr>
          <a:xfrm>
            <a:off x="476647" y="2779564"/>
            <a:ext cx="2435956" cy="523220"/>
          </a:xfrm>
          <a:prstGeom prst="rect">
            <a:avLst/>
          </a:prstGeom>
          <a:noFill/>
        </p:spPr>
        <p:txBody>
          <a:bodyPr wrap="square" rtlCol="0">
            <a:spAutoFit/>
          </a:bodyPr>
          <a:lstStyle/>
          <a:p>
            <a:r>
              <a:rPr lang="en-US" sz="2800" dirty="0"/>
              <a:t>Eph. 4:1-3</a:t>
            </a:r>
          </a:p>
        </p:txBody>
      </p:sp>
      <p:sp>
        <p:nvSpPr>
          <p:cNvPr id="29" name="TextBox 28">
            <a:extLst>
              <a:ext uri="{FF2B5EF4-FFF2-40B4-BE49-F238E27FC236}">
                <a16:creationId xmlns:a16="http://schemas.microsoft.com/office/drawing/2014/main" id="{935D2038-F5FF-4046-AA99-83081EBEBE78}"/>
              </a:ext>
            </a:extLst>
          </p:cNvPr>
          <p:cNvSpPr txBox="1"/>
          <p:nvPr/>
        </p:nvSpPr>
        <p:spPr>
          <a:xfrm>
            <a:off x="469602" y="4374335"/>
            <a:ext cx="8142128" cy="1446550"/>
          </a:xfrm>
          <a:prstGeom prst="rect">
            <a:avLst/>
          </a:prstGeom>
          <a:noFill/>
        </p:spPr>
        <p:txBody>
          <a:bodyPr wrap="square" rtlCol="0">
            <a:spAutoFit/>
          </a:bodyPr>
          <a:lstStyle/>
          <a:p>
            <a:r>
              <a:rPr lang="en-US" sz="2200" dirty="0"/>
              <a:t>Gal. 1:7b-8 </a:t>
            </a:r>
            <a:r>
              <a:rPr lang="en-US" sz="2200" dirty="0">
                <a:solidFill>
                  <a:schemeClr val="accent4">
                    <a:lumMod val="60000"/>
                    <a:lumOff val="40000"/>
                  </a:schemeClr>
                </a:solidFill>
              </a:rPr>
              <a:t>~ </a:t>
            </a:r>
            <a:r>
              <a:rPr lang="en-US" sz="2200" baseline="30000" dirty="0">
                <a:solidFill>
                  <a:schemeClr val="accent4">
                    <a:lumMod val="60000"/>
                    <a:lumOff val="40000"/>
                  </a:schemeClr>
                </a:solidFill>
              </a:rPr>
              <a:t>7b</a:t>
            </a:r>
            <a:r>
              <a:rPr lang="en-US" sz="2200" dirty="0">
                <a:solidFill>
                  <a:schemeClr val="accent4">
                    <a:lumMod val="60000"/>
                    <a:lumOff val="40000"/>
                  </a:schemeClr>
                </a:solidFill>
              </a:rPr>
              <a:t> but there are some who trouble you and want to pervert the gospel of Christ. </a:t>
            </a:r>
            <a:r>
              <a:rPr lang="en-US" sz="2200" baseline="30000" dirty="0"/>
              <a:t>8</a:t>
            </a:r>
            <a:r>
              <a:rPr lang="en-US" sz="2200" dirty="0"/>
              <a:t> </a:t>
            </a:r>
            <a:r>
              <a:rPr lang="en-US" sz="2200" dirty="0">
                <a:solidFill>
                  <a:schemeClr val="accent4">
                    <a:lumMod val="60000"/>
                    <a:lumOff val="40000"/>
                  </a:schemeClr>
                </a:solidFill>
              </a:rPr>
              <a:t>But even if we, or an angel from heaven, preach any other gospel to you than what we have preached to you, let him be accursed.</a:t>
            </a:r>
          </a:p>
        </p:txBody>
      </p:sp>
      <p:sp>
        <p:nvSpPr>
          <p:cNvPr id="30" name="TextBox 29">
            <a:extLst>
              <a:ext uri="{FF2B5EF4-FFF2-40B4-BE49-F238E27FC236}">
                <a16:creationId xmlns:a16="http://schemas.microsoft.com/office/drawing/2014/main" id="{884F9089-F1F5-4C21-A48A-60047C3DAD4D}"/>
              </a:ext>
            </a:extLst>
          </p:cNvPr>
          <p:cNvSpPr txBox="1"/>
          <p:nvPr/>
        </p:nvSpPr>
        <p:spPr>
          <a:xfrm>
            <a:off x="6185584" y="2753263"/>
            <a:ext cx="2457813" cy="523220"/>
          </a:xfrm>
          <a:prstGeom prst="rect">
            <a:avLst/>
          </a:prstGeom>
          <a:noFill/>
        </p:spPr>
        <p:txBody>
          <a:bodyPr wrap="square" rtlCol="0">
            <a:spAutoFit/>
          </a:bodyPr>
          <a:lstStyle/>
          <a:p>
            <a:pPr algn="r"/>
            <a:r>
              <a:rPr lang="en-US" sz="2800" dirty="0"/>
              <a:t>Gal. 1:7b-8</a:t>
            </a:r>
          </a:p>
        </p:txBody>
      </p:sp>
      <p:sp>
        <p:nvSpPr>
          <p:cNvPr id="31" name="TextBox 30">
            <a:extLst>
              <a:ext uri="{FF2B5EF4-FFF2-40B4-BE49-F238E27FC236}">
                <a16:creationId xmlns:a16="http://schemas.microsoft.com/office/drawing/2014/main" id="{A8E192FB-C48E-4B05-BEF8-5748B818B264}"/>
              </a:ext>
            </a:extLst>
          </p:cNvPr>
          <p:cNvSpPr txBox="1"/>
          <p:nvPr/>
        </p:nvSpPr>
        <p:spPr>
          <a:xfrm>
            <a:off x="464837" y="4369563"/>
            <a:ext cx="8142128" cy="1107996"/>
          </a:xfrm>
          <a:prstGeom prst="rect">
            <a:avLst/>
          </a:prstGeom>
          <a:noFill/>
        </p:spPr>
        <p:txBody>
          <a:bodyPr wrap="square" rtlCol="0">
            <a:spAutoFit/>
          </a:bodyPr>
          <a:lstStyle/>
          <a:p>
            <a:r>
              <a:rPr lang="en-US" sz="2200" dirty="0"/>
              <a:t>2 Cor. 13:11 ~ </a:t>
            </a:r>
            <a:r>
              <a:rPr lang="en-US" sz="2200" dirty="0">
                <a:solidFill>
                  <a:schemeClr val="accent4">
                    <a:lumMod val="60000"/>
                    <a:lumOff val="40000"/>
                  </a:schemeClr>
                </a:solidFill>
              </a:rPr>
              <a:t>Finally, brethren, farewell. Become complete. Be of good comfort, be of one mind, live in peace; and the God of love and peace will be with you.</a:t>
            </a:r>
          </a:p>
        </p:txBody>
      </p:sp>
      <p:sp>
        <p:nvSpPr>
          <p:cNvPr id="32" name="TextBox 31">
            <a:extLst>
              <a:ext uri="{FF2B5EF4-FFF2-40B4-BE49-F238E27FC236}">
                <a16:creationId xmlns:a16="http://schemas.microsoft.com/office/drawing/2014/main" id="{D3A66826-EB55-452E-A44B-C4F9B868F514}"/>
              </a:ext>
            </a:extLst>
          </p:cNvPr>
          <p:cNvSpPr txBox="1"/>
          <p:nvPr/>
        </p:nvSpPr>
        <p:spPr>
          <a:xfrm>
            <a:off x="479024" y="3246293"/>
            <a:ext cx="2435956" cy="523220"/>
          </a:xfrm>
          <a:prstGeom prst="rect">
            <a:avLst/>
          </a:prstGeom>
          <a:noFill/>
        </p:spPr>
        <p:txBody>
          <a:bodyPr wrap="square" rtlCol="0">
            <a:spAutoFit/>
          </a:bodyPr>
          <a:lstStyle/>
          <a:p>
            <a:r>
              <a:rPr lang="en-US" sz="2800" dirty="0"/>
              <a:t>2 Cor. 3:11</a:t>
            </a:r>
          </a:p>
        </p:txBody>
      </p:sp>
      <p:sp>
        <p:nvSpPr>
          <p:cNvPr id="33" name="TextBox 32">
            <a:extLst>
              <a:ext uri="{FF2B5EF4-FFF2-40B4-BE49-F238E27FC236}">
                <a16:creationId xmlns:a16="http://schemas.microsoft.com/office/drawing/2014/main" id="{5D1FEA1A-5A42-4092-926B-B59CED88B5EE}"/>
              </a:ext>
            </a:extLst>
          </p:cNvPr>
          <p:cNvSpPr txBox="1"/>
          <p:nvPr/>
        </p:nvSpPr>
        <p:spPr>
          <a:xfrm>
            <a:off x="474358" y="4379083"/>
            <a:ext cx="8142128" cy="1785104"/>
          </a:xfrm>
          <a:prstGeom prst="rect">
            <a:avLst/>
          </a:prstGeom>
          <a:noFill/>
        </p:spPr>
        <p:txBody>
          <a:bodyPr wrap="square" rtlCol="0">
            <a:spAutoFit/>
          </a:bodyPr>
          <a:lstStyle/>
          <a:p>
            <a:r>
              <a:rPr lang="en-US" sz="2200" dirty="0"/>
              <a:t>Rom. 16:17-18 ~ </a:t>
            </a:r>
            <a:r>
              <a:rPr lang="en-US" sz="2200" baseline="30000" dirty="0"/>
              <a:t>17</a:t>
            </a:r>
            <a:r>
              <a:rPr lang="en-US" sz="2200" dirty="0"/>
              <a:t> </a:t>
            </a:r>
            <a:r>
              <a:rPr lang="en-US" sz="2200" dirty="0">
                <a:solidFill>
                  <a:schemeClr val="accent4">
                    <a:lumMod val="60000"/>
                    <a:lumOff val="40000"/>
                  </a:schemeClr>
                </a:solidFill>
              </a:rPr>
              <a:t>Now I urge you, brethren, note those who cause divisions and offenses, contrary to the doctrine which you learned, and avoid them. </a:t>
            </a:r>
            <a:r>
              <a:rPr lang="en-US" sz="2200" baseline="30000" dirty="0"/>
              <a:t>18</a:t>
            </a:r>
            <a:r>
              <a:rPr lang="en-US" sz="2200" dirty="0"/>
              <a:t> </a:t>
            </a:r>
            <a:r>
              <a:rPr lang="en-US" sz="2200" dirty="0">
                <a:solidFill>
                  <a:schemeClr val="accent4">
                    <a:lumMod val="60000"/>
                    <a:lumOff val="40000"/>
                  </a:schemeClr>
                </a:solidFill>
              </a:rPr>
              <a:t>For those who are such do not serve our Lord Jesus Christ, but their own belly, and by smooth words and flattering speech deceive the hearts of the simple.</a:t>
            </a:r>
          </a:p>
        </p:txBody>
      </p:sp>
      <p:sp>
        <p:nvSpPr>
          <p:cNvPr id="34" name="TextBox 33">
            <a:extLst>
              <a:ext uri="{FF2B5EF4-FFF2-40B4-BE49-F238E27FC236}">
                <a16:creationId xmlns:a16="http://schemas.microsoft.com/office/drawing/2014/main" id="{BBED791A-317B-4A9A-BBA7-718BFF5B4969}"/>
              </a:ext>
            </a:extLst>
          </p:cNvPr>
          <p:cNvSpPr txBox="1"/>
          <p:nvPr/>
        </p:nvSpPr>
        <p:spPr>
          <a:xfrm>
            <a:off x="6195108" y="3219991"/>
            <a:ext cx="2457813" cy="523220"/>
          </a:xfrm>
          <a:prstGeom prst="rect">
            <a:avLst/>
          </a:prstGeom>
          <a:noFill/>
        </p:spPr>
        <p:txBody>
          <a:bodyPr wrap="square" rtlCol="0">
            <a:spAutoFit/>
          </a:bodyPr>
          <a:lstStyle/>
          <a:p>
            <a:pPr algn="r"/>
            <a:r>
              <a:rPr lang="en-US" sz="2800" dirty="0"/>
              <a:t>Rom. 16:17-18</a:t>
            </a:r>
          </a:p>
        </p:txBody>
      </p:sp>
      <p:sp>
        <p:nvSpPr>
          <p:cNvPr id="35" name="TextBox 34">
            <a:extLst>
              <a:ext uri="{FF2B5EF4-FFF2-40B4-BE49-F238E27FC236}">
                <a16:creationId xmlns:a16="http://schemas.microsoft.com/office/drawing/2014/main" id="{99371CB9-9F38-449B-A9D9-4C2E8D413BBC}"/>
              </a:ext>
            </a:extLst>
          </p:cNvPr>
          <p:cNvSpPr txBox="1"/>
          <p:nvPr/>
        </p:nvSpPr>
        <p:spPr>
          <a:xfrm>
            <a:off x="592931" y="1178715"/>
            <a:ext cx="2407293" cy="523220"/>
          </a:xfrm>
          <a:prstGeom prst="rect">
            <a:avLst/>
          </a:prstGeom>
          <a:noFill/>
        </p:spPr>
        <p:txBody>
          <a:bodyPr wrap="square" rtlCol="0">
            <a:spAutoFit/>
          </a:bodyPr>
          <a:lstStyle/>
          <a:p>
            <a:pPr algn="ctr"/>
            <a:r>
              <a:rPr lang="en-US" sz="2800" dirty="0">
                <a:solidFill>
                  <a:schemeClr val="accent4">
                    <a:lumMod val="60000"/>
                    <a:lumOff val="40000"/>
                  </a:schemeClr>
                </a:solidFill>
              </a:rPr>
              <a:t>Unity</a:t>
            </a:r>
          </a:p>
        </p:txBody>
      </p:sp>
      <p:sp>
        <p:nvSpPr>
          <p:cNvPr id="36" name="TextBox 35">
            <a:extLst>
              <a:ext uri="{FF2B5EF4-FFF2-40B4-BE49-F238E27FC236}">
                <a16:creationId xmlns:a16="http://schemas.microsoft.com/office/drawing/2014/main" id="{222DBB34-B279-43A3-ABCD-ED92F64FDC0C}"/>
              </a:ext>
            </a:extLst>
          </p:cNvPr>
          <p:cNvSpPr txBox="1"/>
          <p:nvPr/>
        </p:nvSpPr>
        <p:spPr>
          <a:xfrm>
            <a:off x="5732786" y="1173947"/>
            <a:ext cx="2648022" cy="523220"/>
          </a:xfrm>
          <a:prstGeom prst="rect">
            <a:avLst/>
          </a:prstGeom>
          <a:noFill/>
        </p:spPr>
        <p:txBody>
          <a:bodyPr wrap="square" rtlCol="0">
            <a:spAutoFit/>
          </a:bodyPr>
          <a:lstStyle/>
          <a:p>
            <a:pPr algn="ctr"/>
            <a:r>
              <a:rPr lang="en-US" sz="2800" dirty="0">
                <a:solidFill>
                  <a:schemeClr val="accent4">
                    <a:lumMod val="60000"/>
                    <a:lumOff val="40000"/>
                  </a:schemeClr>
                </a:solidFill>
              </a:rPr>
              <a:t>Discernment</a:t>
            </a:r>
          </a:p>
        </p:txBody>
      </p:sp>
    </p:spTree>
    <p:extLst>
      <p:ext uri="{BB962C8B-B14F-4D97-AF65-F5344CB8AC3E}">
        <p14:creationId xmlns:p14="http://schemas.microsoft.com/office/powerpoint/2010/main" val="308341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1000"/>
                            </p:stCondLst>
                            <p:childTnLst>
                              <p:par>
                                <p:cTn id="21" presetID="8" presetClass="emph" presetSubtype="0" fill="hold" nodeType="afterEffect">
                                  <p:stCondLst>
                                    <p:cond delay="0"/>
                                  </p:stCondLst>
                                  <p:childTnLst>
                                    <p:animRot by="1800000">
                                      <p:cBhvr>
                                        <p:cTn id="22" dur="500" fill="hold"/>
                                        <p:tgtEl>
                                          <p:spTgt spid="17"/>
                                        </p:tgtEl>
                                        <p:attrNameLst>
                                          <p:attrName>r</p:attrName>
                                        </p:attrNameLst>
                                      </p:cBhvr>
                                    </p:animRo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childTnLst>
                          </p:cTn>
                        </p:par>
                        <p:par>
                          <p:cTn id="31" fill="hold">
                            <p:stCondLst>
                              <p:cond delay="500"/>
                            </p:stCondLst>
                            <p:childTnLst>
                              <p:par>
                                <p:cTn id="32" presetID="10" presetClass="exit" presetSubtype="0" fill="hold" grpId="1" nodeType="afterEffect">
                                  <p:stCondLst>
                                    <p:cond delay="0"/>
                                  </p:stCondLst>
                                  <p:childTnLst>
                                    <p:animEffect transition="out" filter="fade">
                                      <p:cBhvr>
                                        <p:cTn id="33" dur="500"/>
                                        <p:tgtEl>
                                          <p:spTgt spid="19"/>
                                        </p:tgtEl>
                                      </p:cBhvr>
                                    </p:animEffect>
                                    <p:set>
                                      <p:cBhvr>
                                        <p:cTn id="34" dur="1" fill="hold">
                                          <p:stCondLst>
                                            <p:cond delay="499"/>
                                          </p:stCondLst>
                                        </p:cTn>
                                        <p:tgtEl>
                                          <p:spTgt spid="19"/>
                                        </p:tgtEl>
                                        <p:attrNameLst>
                                          <p:attrName>style.visibility</p:attrName>
                                        </p:attrNameLst>
                                      </p:cBhvr>
                                      <p:to>
                                        <p:strVal val="hidden"/>
                                      </p:to>
                                    </p:se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par>
                          <p:cTn id="39" fill="hold">
                            <p:stCondLst>
                              <p:cond delay="1500"/>
                            </p:stCondLst>
                            <p:childTnLst>
                              <p:par>
                                <p:cTn id="40" presetID="8" presetClass="emph" presetSubtype="0" fill="hold" nodeType="afterEffect">
                                  <p:stCondLst>
                                    <p:cond delay="0"/>
                                  </p:stCondLst>
                                  <p:childTnLst>
                                    <p:animRot by="-3600000">
                                      <p:cBhvr>
                                        <p:cTn id="41" dur="500" fill="hold"/>
                                        <p:tgtEl>
                                          <p:spTgt spid="17"/>
                                        </p:tgtEl>
                                        <p:attrNameLst>
                                          <p:attrName>r</p:attrName>
                                        </p:attrNameLst>
                                      </p:cBhvr>
                                    </p:animRot>
                                  </p:childTnLst>
                                </p:cTn>
                              </p:par>
                              <p:par>
                                <p:cTn id="42" presetID="10"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21"/>
                                        </p:tgtEl>
                                      </p:cBhvr>
                                    </p:animEffect>
                                    <p:set>
                                      <p:cBhvr>
                                        <p:cTn id="49" dur="1" fill="hold">
                                          <p:stCondLst>
                                            <p:cond delay="499"/>
                                          </p:stCondLst>
                                        </p:cTn>
                                        <p:tgtEl>
                                          <p:spTgt spid="21"/>
                                        </p:tgtEl>
                                        <p:attrNameLst>
                                          <p:attrName>style.visibility</p:attrName>
                                        </p:attrNameLst>
                                      </p:cBhvr>
                                      <p:to>
                                        <p:strVal val="hidden"/>
                                      </p:to>
                                    </p:se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par>
                          <p:cTn id="54" fill="hold">
                            <p:stCondLst>
                              <p:cond delay="1000"/>
                            </p:stCondLst>
                            <p:childTnLst>
                              <p:par>
                                <p:cTn id="55" presetID="8" presetClass="emph" presetSubtype="0" fill="hold" nodeType="afterEffect">
                                  <p:stCondLst>
                                    <p:cond delay="0"/>
                                  </p:stCondLst>
                                  <p:childTnLst>
                                    <p:animRot by="3600000">
                                      <p:cBhvr>
                                        <p:cTn id="56" dur="500" fill="hold"/>
                                        <p:tgtEl>
                                          <p:spTgt spid="17"/>
                                        </p:tgtEl>
                                        <p:attrNameLst>
                                          <p:attrName>r</p:attrName>
                                        </p:attrNameLst>
                                      </p:cBhvr>
                                    </p:animRot>
                                  </p:childTnLst>
                                </p:cTn>
                              </p:par>
                              <p:par>
                                <p:cTn id="57" presetID="10"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23"/>
                                        </p:tgtEl>
                                      </p:cBhvr>
                                    </p:animEffect>
                                    <p:set>
                                      <p:cBhvr>
                                        <p:cTn id="64" dur="1" fill="hold">
                                          <p:stCondLst>
                                            <p:cond delay="499"/>
                                          </p:stCondLst>
                                        </p:cTn>
                                        <p:tgtEl>
                                          <p:spTgt spid="23"/>
                                        </p:tgtEl>
                                        <p:attrNameLst>
                                          <p:attrName>style.visibility</p:attrName>
                                        </p:attrNameLst>
                                      </p:cBhvr>
                                      <p:to>
                                        <p:strVal val="hidden"/>
                                      </p:to>
                                    </p:set>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childTnLst>
                                </p:cTn>
                              </p:par>
                            </p:childTnLst>
                          </p:cTn>
                        </p:par>
                        <p:par>
                          <p:cTn id="69" fill="hold">
                            <p:stCondLst>
                              <p:cond delay="1000"/>
                            </p:stCondLst>
                            <p:childTnLst>
                              <p:par>
                                <p:cTn id="70" presetID="8" presetClass="emph" presetSubtype="0" fill="hold" nodeType="afterEffect">
                                  <p:stCondLst>
                                    <p:cond delay="0"/>
                                  </p:stCondLst>
                                  <p:childTnLst>
                                    <p:animRot by="-3600000">
                                      <p:cBhvr>
                                        <p:cTn id="71" dur="500" fill="hold"/>
                                        <p:tgtEl>
                                          <p:spTgt spid="17"/>
                                        </p:tgtEl>
                                        <p:attrNameLst>
                                          <p:attrName>r</p:attrName>
                                        </p:attrNameLst>
                                      </p:cBhvr>
                                    </p:animRot>
                                  </p:childTnLst>
                                </p:cTn>
                              </p:par>
                              <p:par>
                                <p:cTn id="72" presetID="10" presetClass="entr" presetSubtype="0" fill="hold" grpId="0" nodeType="with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500"/>
                                        <p:tgtEl>
                                          <p:spTgt spid="26"/>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grpId="1" nodeType="clickEffect">
                                  <p:stCondLst>
                                    <p:cond delay="0"/>
                                  </p:stCondLst>
                                  <p:childTnLst>
                                    <p:animEffect transition="out" filter="fade">
                                      <p:cBhvr>
                                        <p:cTn id="78" dur="500"/>
                                        <p:tgtEl>
                                          <p:spTgt spid="25"/>
                                        </p:tgtEl>
                                      </p:cBhvr>
                                    </p:animEffect>
                                    <p:set>
                                      <p:cBhvr>
                                        <p:cTn id="79" dur="1" fill="hold">
                                          <p:stCondLst>
                                            <p:cond delay="499"/>
                                          </p:stCondLst>
                                        </p:cTn>
                                        <p:tgtEl>
                                          <p:spTgt spid="25"/>
                                        </p:tgtEl>
                                        <p:attrNameLst>
                                          <p:attrName>style.visibility</p:attrName>
                                        </p:attrNameLst>
                                      </p:cBhvr>
                                      <p:to>
                                        <p:strVal val="hidden"/>
                                      </p:to>
                                    </p:set>
                                  </p:childTnLst>
                                </p:cTn>
                              </p:par>
                            </p:childTnLst>
                          </p:cTn>
                        </p:par>
                        <p:par>
                          <p:cTn id="80" fill="hold">
                            <p:stCondLst>
                              <p:cond delay="500"/>
                            </p:stCondLst>
                            <p:childTnLst>
                              <p:par>
                                <p:cTn id="81" presetID="10" presetClass="entr" presetSubtype="0" fill="hold" grpId="0" nodeType="after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fade">
                                      <p:cBhvr>
                                        <p:cTn id="83" dur="500"/>
                                        <p:tgtEl>
                                          <p:spTgt spid="27"/>
                                        </p:tgtEl>
                                      </p:cBhvr>
                                    </p:animEffect>
                                  </p:childTnLst>
                                </p:cTn>
                              </p:par>
                            </p:childTnLst>
                          </p:cTn>
                        </p:par>
                        <p:par>
                          <p:cTn id="84" fill="hold">
                            <p:stCondLst>
                              <p:cond delay="1000"/>
                            </p:stCondLst>
                            <p:childTnLst>
                              <p:par>
                                <p:cTn id="85" presetID="8" presetClass="emph" presetSubtype="0" fill="hold" nodeType="afterEffect">
                                  <p:stCondLst>
                                    <p:cond delay="0"/>
                                  </p:stCondLst>
                                  <p:childTnLst>
                                    <p:animRot by="3600000">
                                      <p:cBhvr>
                                        <p:cTn id="86" dur="500" fill="hold"/>
                                        <p:tgtEl>
                                          <p:spTgt spid="17"/>
                                        </p:tgtEl>
                                        <p:attrNameLst>
                                          <p:attrName>r</p:attrName>
                                        </p:attrNameLst>
                                      </p:cBhvr>
                                    </p:animRot>
                                  </p:childTnLst>
                                </p:cTn>
                              </p:par>
                              <p:par>
                                <p:cTn id="87" presetID="10"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500"/>
                                        <p:tgtEl>
                                          <p:spTgt spid="28"/>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grpId="1" nodeType="clickEffect">
                                  <p:stCondLst>
                                    <p:cond delay="0"/>
                                  </p:stCondLst>
                                  <p:childTnLst>
                                    <p:animEffect transition="out" filter="fade">
                                      <p:cBhvr>
                                        <p:cTn id="93" dur="500"/>
                                        <p:tgtEl>
                                          <p:spTgt spid="27"/>
                                        </p:tgtEl>
                                      </p:cBhvr>
                                    </p:animEffect>
                                    <p:set>
                                      <p:cBhvr>
                                        <p:cTn id="94" dur="1" fill="hold">
                                          <p:stCondLst>
                                            <p:cond delay="499"/>
                                          </p:stCondLst>
                                        </p:cTn>
                                        <p:tgtEl>
                                          <p:spTgt spid="27"/>
                                        </p:tgtEl>
                                        <p:attrNameLst>
                                          <p:attrName>style.visibility</p:attrName>
                                        </p:attrNameLst>
                                      </p:cBhvr>
                                      <p:to>
                                        <p:strVal val="hidden"/>
                                      </p:to>
                                    </p:set>
                                  </p:childTnLst>
                                </p:cTn>
                              </p:par>
                            </p:childTnLst>
                          </p:cTn>
                        </p:par>
                        <p:par>
                          <p:cTn id="95" fill="hold">
                            <p:stCondLst>
                              <p:cond delay="500"/>
                            </p:stCondLst>
                            <p:childTnLst>
                              <p:par>
                                <p:cTn id="96" presetID="10"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500"/>
                                        <p:tgtEl>
                                          <p:spTgt spid="29"/>
                                        </p:tgtEl>
                                      </p:cBhvr>
                                    </p:animEffect>
                                  </p:childTnLst>
                                </p:cTn>
                              </p:par>
                            </p:childTnLst>
                          </p:cTn>
                        </p:par>
                        <p:par>
                          <p:cTn id="99" fill="hold">
                            <p:stCondLst>
                              <p:cond delay="1000"/>
                            </p:stCondLst>
                            <p:childTnLst>
                              <p:par>
                                <p:cTn id="100" presetID="8" presetClass="emph" presetSubtype="0" fill="hold" nodeType="afterEffect">
                                  <p:stCondLst>
                                    <p:cond delay="0"/>
                                  </p:stCondLst>
                                  <p:childTnLst>
                                    <p:animRot by="-3600000">
                                      <p:cBhvr>
                                        <p:cTn id="101" dur="500" fill="hold"/>
                                        <p:tgtEl>
                                          <p:spTgt spid="17"/>
                                        </p:tgtEl>
                                        <p:attrNameLst>
                                          <p:attrName>r</p:attrName>
                                        </p:attrNameLst>
                                      </p:cBhvr>
                                    </p:animRot>
                                  </p:childTnLst>
                                </p:cTn>
                              </p:par>
                              <p:par>
                                <p:cTn id="102" presetID="10" presetClass="entr" presetSubtype="0" fill="hold" grpId="0" nodeType="with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500"/>
                                        <p:tgtEl>
                                          <p:spTgt spid="30"/>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xit" presetSubtype="0" fill="hold" grpId="1" nodeType="clickEffect">
                                  <p:stCondLst>
                                    <p:cond delay="0"/>
                                  </p:stCondLst>
                                  <p:childTnLst>
                                    <p:animEffect transition="out" filter="fade">
                                      <p:cBhvr>
                                        <p:cTn id="108" dur="500"/>
                                        <p:tgtEl>
                                          <p:spTgt spid="29"/>
                                        </p:tgtEl>
                                      </p:cBhvr>
                                    </p:animEffect>
                                    <p:set>
                                      <p:cBhvr>
                                        <p:cTn id="109" dur="1" fill="hold">
                                          <p:stCondLst>
                                            <p:cond delay="499"/>
                                          </p:stCondLst>
                                        </p:cTn>
                                        <p:tgtEl>
                                          <p:spTgt spid="29"/>
                                        </p:tgtEl>
                                        <p:attrNameLst>
                                          <p:attrName>style.visibility</p:attrName>
                                        </p:attrNameLst>
                                      </p:cBhvr>
                                      <p:to>
                                        <p:strVal val="hidden"/>
                                      </p:to>
                                    </p:set>
                                  </p:childTnLst>
                                </p:cTn>
                              </p:par>
                            </p:childTnLst>
                          </p:cTn>
                        </p:par>
                        <p:par>
                          <p:cTn id="110" fill="hold">
                            <p:stCondLst>
                              <p:cond delay="500"/>
                            </p:stCondLst>
                            <p:childTnLst>
                              <p:par>
                                <p:cTn id="111" presetID="10" presetClass="entr" presetSubtype="0"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500"/>
                                        <p:tgtEl>
                                          <p:spTgt spid="31"/>
                                        </p:tgtEl>
                                      </p:cBhvr>
                                    </p:animEffect>
                                  </p:childTnLst>
                                </p:cTn>
                              </p:par>
                            </p:childTnLst>
                          </p:cTn>
                        </p:par>
                        <p:par>
                          <p:cTn id="114" fill="hold">
                            <p:stCondLst>
                              <p:cond delay="1000"/>
                            </p:stCondLst>
                            <p:childTnLst>
                              <p:par>
                                <p:cTn id="115" presetID="8" presetClass="emph" presetSubtype="0" fill="hold" nodeType="afterEffect">
                                  <p:stCondLst>
                                    <p:cond delay="0"/>
                                  </p:stCondLst>
                                  <p:childTnLst>
                                    <p:animRot by="3600000">
                                      <p:cBhvr>
                                        <p:cTn id="116" dur="500" fill="hold"/>
                                        <p:tgtEl>
                                          <p:spTgt spid="17"/>
                                        </p:tgtEl>
                                        <p:attrNameLst>
                                          <p:attrName>r</p:attrName>
                                        </p:attrNameLst>
                                      </p:cBhvr>
                                    </p:animRot>
                                  </p:childTnLst>
                                </p:cTn>
                              </p:par>
                              <p:par>
                                <p:cTn id="117" presetID="10" presetClass="entr" presetSubtype="0" fill="hold" grpId="0" nodeType="withEffect">
                                  <p:stCondLst>
                                    <p:cond delay="0"/>
                                  </p:stCondLst>
                                  <p:childTnLst>
                                    <p:set>
                                      <p:cBhvr>
                                        <p:cTn id="118" dur="1" fill="hold">
                                          <p:stCondLst>
                                            <p:cond delay="0"/>
                                          </p:stCondLst>
                                        </p:cTn>
                                        <p:tgtEl>
                                          <p:spTgt spid="32"/>
                                        </p:tgtEl>
                                        <p:attrNameLst>
                                          <p:attrName>style.visibility</p:attrName>
                                        </p:attrNameLst>
                                      </p:cBhvr>
                                      <p:to>
                                        <p:strVal val="visible"/>
                                      </p:to>
                                    </p:set>
                                    <p:animEffect transition="in" filter="fade">
                                      <p:cBhvr>
                                        <p:cTn id="119" dur="500"/>
                                        <p:tgtEl>
                                          <p:spTgt spid="32"/>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xit" presetSubtype="0" fill="hold" grpId="1" nodeType="clickEffect">
                                  <p:stCondLst>
                                    <p:cond delay="0"/>
                                  </p:stCondLst>
                                  <p:childTnLst>
                                    <p:animEffect transition="out" filter="fade">
                                      <p:cBhvr>
                                        <p:cTn id="123" dur="500"/>
                                        <p:tgtEl>
                                          <p:spTgt spid="31"/>
                                        </p:tgtEl>
                                      </p:cBhvr>
                                    </p:animEffect>
                                    <p:set>
                                      <p:cBhvr>
                                        <p:cTn id="124" dur="1" fill="hold">
                                          <p:stCondLst>
                                            <p:cond delay="499"/>
                                          </p:stCondLst>
                                        </p:cTn>
                                        <p:tgtEl>
                                          <p:spTgt spid="31"/>
                                        </p:tgtEl>
                                        <p:attrNameLst>
                                          <p:attrName>style.visibility</p:attrName>
                                        </p:attrNameLst>
                                      </p:cBhvr>
                                      <p:to>
                                        <p:strVal val="hidden"/>
                                      </p:to>
                                    </p:set>
                                  </p:childTnLst>
                                </p:cTn>
                              </p:par>
                            </p:childTnLst>
                          </p:cTn>
                        </p:par>
                        <p:par>
                          <p:cTn id="125" fill="hold">
                            <p:stCondLst>
                              <p:cond delay="500"/>
                            </p:stCondLst>
                            <p:childTnLst>
                              <p:par>
                                <p:cTn id="126" presetID="10" presetClass="entr" presetSubtype="0" fill="hold" grpId="0" nodeType="afterEffect">
                                  <p:stCondLst>
                                    <p:cond delay="0"/>
                                  </p:stCondLst>
                                  <p:childTnLst>
                                    <p:set>
                                      <p:cBhvr>
                                        <p:cTn id="127" dur="1" fill="hold">
                                          <p:stCondLst>
                                            <p:cond delay="0"/>
                                          </p:stCondLst>
                                        </p:cTn>
                                        <p:tgtEl>
                                          <p:spTgt spid="33"/>
                                        </p:tgtEl>
                                        <p:attrNameLst>
                                          <p:attrName>style.visibility</p:attrName>
                                        </p:attrNameLst>
                                      </p:cBhvr>
                                      <p:to>
                                        <p:strVal val="visible"/>
                                      </p:to>
                                    </p:set>
                                    <p:animEffect transition="in" filter="fade">
                                      <p:cBhvr>
                                        <p:cTn id="128" dur="500"/>
                                        <p:tgtEl>
                                          <p:spTgt spid="33"/>
                                        </p:tgtEl>
                                      </p:cBhvr>
                                    </p:animEffect>
                                  </p:childTnLst>
                                </p:cTn>
                              </p:par>
                            </p:childTnLst>
                          </p:cTn>
                        </p:par>
                        <p:par>
                          <p:cTn id="129" fill="hold">
                            <p:stCondLst>
                              <p:cond delay="1000"/>
                            </p:stCondLst>
                            <p:childTnLst>
                              <p:par>
                                <p:cTn id="130" presetID="8" presetClass="emph" presetSubtype="0" fill="hold" nodeType="afterEffect">
                                  <p:stCondLst>
                                    <p:cond delay="0"/>
                                  </p:stCondLst>
                                  <p:childTnLst>
                                    <p:animRot by="-3600000">
                                      <p:cBhvr>
                                        <p:cTn id="131" dur="500" fill="hold"/>
                                        <p:tgtEl>
                                          <p:spTgt spid="17"/>
                                        </p:tgtEl>
                                        <p:attrNameLst>
                                          <p:attrName>r</p:attrName>
                                        </p:attrNameLst>
                                      </p:cBhvr>
                                    </p:animRot>
                                  </p:childTnLst>
                                </p:cTn>
                              </p:par>
                              <p:par>
                                <p:cTn id="132" presetID="10" presetClass="entr" presetSubtype="0" fill="hold" grpId="0" nodeType="withEffect">
                                  <p:stCondLst>
                                    <p:cond delay="0"/>
                                  </p:stCondLst>
                                  <p:childTnLst>
                                    <p:set>
                                      <p:cBhvr>
                                        <p:cTn id="133" dur="1" fill="hold">
                                          <p:stCondLst>
                                            <p:cond delay="0"/>
                                          </p:stCondLst>
                                        </p:cTn>
                                        <p:tgtEl>
                                          <p:spTgt spid="34"/>
                                        </p:tgtEl>
                                        <p:attrNameLst>
                                          <p:attrName>style.visibility</p:attrName>
                                        </p:attrNameLst>
                                      </p:cBhvr>
                                      <p:to>
                                        <p:strVal val="visible"/>
                                      </p:to>
                                    </p:set>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19" grpId="1"/>
      <p:bldP spid="20" grpId="0"/>
      <p:bldP spid="21" grpId="0"/>
      <p:bldP spid="21" grpId="1"/>
      <p:bldP spid="22" grpId="0"/>
      <p:bldP spid="23" grpId="0"/>
      <p:bldP spid="23" grpId="1"/>
      <p:bldP spid="24" grpId="0"/>
      <p:bldP spid="25" grpId="0"/>
      <p:bldP spid="25" grpId="1"/>
      <p:bldP spid="26" grpId="0"/>
      <p:bldP spid="27" grpId="0"/>
      <p:bldP spid="27" grpId="1"/>
      <p:bldP spid="28" grpId="0"/>
      <p:bldP spid="29" grpId="0"/>
      <p:bldP spid="29" grpId="1"/>
      <p:bldP spid="30" grpId="0"/>
      <p:bldP spid="31" grpId="0"/>
      <p:bldP spid="31" grpId="1"/>
      <p:bldP spid="32" grpId="0"/>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4</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11</a:t>
            </a:r>
          </a:p>
        </p:txBody>
      </p:sp>
    </p:spTree>
    <p:extLst>
      <p:ext uri="{BB962C8B-B14F-4D97-AF65-F5344CB8AC3E}">
        <p14:creationId xmlns:p14="http://schemas.microsoft.com/office/powerpoint/2010/main" val="398184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4</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11</a:t>
            </a:r>
          </a:p>
        </p:txBody>
      </p:sp>
      <p:sp>
        <p:nvSpPr>
          <p:cNvPr id="3" name="TextBox 2">
            <a:extLst>
              <a:ext uri="{FF2B5EF4-FFF2-40B4-BE49-F238E27FC236}">
                <a16:creationId xmlns:a16="http://schemas.microsoft.com/office/drawing/2014/main" id="{59FAFE64-C614-4DD6-8653-750085AE3D9F}"/>
              </a:ext>
            </a:extLst>
          </p:cNvPr>
          <p:cNvSpPr txBox="1"/>
          <p:nvPr/>
        </p:nvSpPr>
        <p:spPr>
          <a:xfrm>
            <a:off x="481519" y="1147864"/>
            <a:ext cx="8219872" cy="2554545"/>
          </a:xfrm>
          <a:prstGeom prst="rect">
            <a:avLst/>
          </a:prstGeom>
          <a:noFill/>
        </p:spPr>
        <p:txBody>
          <a:bodyPr wrap="square" rtlCol="0">
            <a:spAutoFit/>
          </a:bodyPr>
          <a:lstStyle/>
          <a:p>
            <a:r>
              <a:rPr lang="en-US" sz="3200" dirty="0"/>
              <a:t>Gen. 11:6 ~ </a:t>
            </a:r>
            <a:r>
              <a:rPr lang="en-US" sz="3200" dirty="0">
                <a:solidFill>
                  <a:schemeClr val="accent4">
                    <a:lumMod val="60000"/>
                    <a:lumOff val="40000"/>
                  </a:schemeClr>
                </a:solidFill>
              </a:rPr>
              <a:t>And the Lord said, “Indeed the people </a:t>
            </a:r>
            <a:r>
              <a:rPr lang="en-US" sz="3200" i="1" dirty="0">
                <a:solidFill>
                  <a:schemeClr val="accent4">
                    <a:lumMod val="60000"/>
                    <a:lumOff val="40000"/>
                  </a:schemeClr>
                </a:solidFill>
              </a:rPr>
              <a:t>are</a:t>
            </a:r>
            <a:r>
              <a:rPr lang="en-US" sz="3200" dirty="0">
                <a:solidFill>
                  <a:schemeClr val="accent4">
                    <a:lumMod val="60000"/>
                    <a:lumOff val="40000"/>
                  </a:schemeClr>
                </a:solidFill>
              </a:rPr>
              <a:t> one and they all have one language, and this is what they begin to do; now nothing that they propose to do will be withheld from them.”</a:t>
            </a:r>
            <a:endParaRPr lang="en-US" sz="7200" dirty="0">
              <a:solidFill>
                <a:schemeClr val="accent4">
                  <a:lumMod val="60000"/>
                  <a:lumOff val="40000"/>
                </a:schemeClr>
              </a:solidFill>
            </a:endParaRPr>
          </a:p>
        </p:txBody>
      </p:sp>
    </p:spTree>
    <p:extLst>
      <p:ext uri="{BB962C8B-B14F-4D97-AF65-F5344CB8AC3E}">
        <p14:creationId xmlns:p14="http://schemas.microsoft.com/office/powerpoint/2010/main" val="36191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4</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11</a:t>
            </a:r>
          </a:p>
        </p:txBody>
      </p:sp>
    </p:spTree>
    <p:extLst>
      <p:ext uri="{BB962C8B-B14F-4D97-AF65-F5344CB8AC3E}">
        <p14:creationId xmlns:p14="http://schemas.microsoft.com/office/powerpoint/2010/main" val="262985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4</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11</a:t>
            </a:r>
          </a:p>
        </p:txBody>
      </p:sp>
      <p:sp>
        <p:nvSpPr>
          <p:cNvPr id="3" name="TextBox 2">
            <a:extLst>
              <a:ext uri="{FF2B5EF4-FFF2-40B4-BE49-F238E27FC236}">
                <a16:creationId xmlns:a16="http://schemas.microsoft.com/office/drawing/2014/main" id="{59FAFE64-C614-4DD6-8653-750085AE3D9F}"/>
              </a:ext>
            </a:extLst>
          </p:cNvPr>
          <p:cNvSpPr txBox="1"/>
          <p:nvPr/>
        </p:nvSpPr>
        <p:spPr>
          <a:xfrm>
            <a:off x="481519" y="1147864"/>
            <a:ext cx="8219872" cy="4662815"/>
          </a:xfrm>
          <a:prstGeom prst="rect">
            <a:avLst/>
          </a:prstGeom>
          <a:noFill/>
        </p:spPr>
        <p:txBody>
          <a:bodyPr wrap="square" rtlCol="0">
            <a:spAutoFit/>
          </a:bodyPr>
          <a:lstStyle/>
          <a:p>
            <a:r>
              <a:rPr lang="en-US" sz="2700" dirty="0">
                <a:solidFill>
                  <a:schemeClr val="bg1"/>
                </a:solidFill>
              </a:rPr>
              <a:t>1 Timothy 4:1–11 ~ </a:t>
            </a:r>
            <a:r>
              <a:rPr lang="en-US" sz="2700" baseline="30000" dirty="0">
                <a:solidFill>
                  <a:schemeClr val="bg1"/>
                </a:solidFill>
              </a:rPr>
              <a:t>1 </a:t>
            </a:r>
            <a:r>
              <a:rPr lang="en-US" sz="2700" dirty="0">
                <a:solidFill>
                  <a:schemeClr val="accent4">
                    <a:lumMod val="60000"/>
                    <a:lumOff val="40000"/>
                  </a:schemeClr>
                </a:solidFill>
              </a:rPr>
              <a:t>Now the Spirit expressly says that in latter times some will depart from the faith, giving heed to deceiving spirits and doctrines of demons, </a:t>
            </a:r>
            <a:r>
              <a:rPr lang="en-US" sz="2700" baseline="30000" dirty="0">
                <a:solidFill>
                  <a:schemeClr val="bg1"/>
                </a:solidFill>
              </a:rPr>
              <a:t>2</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speaking lies in hypocrisy, having their own conscience seared with a hot iron, </a:t>
            </a:r>
            <a:r>
              <a:rPr lang="en-US" sz="2700" baseline="30000" dirty="0">
                <a:solidFill>
                  <a:schemeClr val="bg1"/>
                </a:solidFill>
              </a:rPr>
              <a:t>3</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forbidding to marry, </a:t>
            </a:r>
            <a:r>
              <a:rPr lang="en-US" sz="2700" i="1" dirty="0">
                <a:solidFill>
                  <a:schemeClr val="accent4">
                    <a:lumMod val="60000"/>
                    <a:lumOff val="40000"/>
                  </a:schemeClr>
                </a:solidFill>
              </a:rPr>
              <a:t>and commanding</a:t>
            </a:r>
            <a:r>
              <a:rPr lang="en-US" sz="2700" dirty="0">
                <a:solidFill>
                  <a:schemeClr val="accent4">
                    <a:lumMod val="60000"/>
                    <a:lumOff val="40000"/>
                  </a:schemeClr>
                </a:solidFill>
              </a:rPr>
              <a:t> to abstain from foods which God created to be received with thanksgiving by those who believe and know the truth. </a:t>
            </a:r>
            <a:r>
              <a:rPr lang="en-US" sz="2700" baseline="30000" dirty="0">
                <a:solidFill>
                  <a:schemeClr val="bg1"/>
                </a:solidFill>
              </a:rPr>
              <a:t>4</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For every creature of God </a:t>
            </a:r>
            <a:r>
              <a:rPr lang="en-US" sz="2700" i="1" dirty="0">
                <a:solidFill>
                  <a:schemeClr val="accent4">
                    <a:lumMod val="60000"/>
                    <a:lumOff val="40000"/>
                  </a:schemeClr>
                </a:solidFill>
              </a:rPr>
              <a:t>is</a:t>
            </a:r>
            <a:r>
              <a:rPr lang="en-US" sz="2700" dirty="0">
                <a:solidFill>
                  <a:schemeClr val="accent4">
                    <a:lumMod val="60000"/>
                    <a:lumOff val="40000"/>
                  </a:schemeClr>
                </a:solidFill>
              </a:rPr>
              <a:t> good, and nothing is to be refused if it is received with thanksgiving; </a:t>
            </a:r>
            <a:r>
              <a:rPr lang="en-US" sz="2700" baseline="30000" dirty="0">
                <a:solidFill>
                  <a:schemeClr val="bg1"/>
                </a:solidFill>
              </a:rPr>
              <a:t>5</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for it is sanctified by the word of God and prayer. </a:t>
            </a:r>
          </a:p>
          <a:p>
            <a:r>
              <a:rPr lang="en-US" sz="2700" baseline="30000" dirty="0">
                <a:solidFill>
                  <a:schemeClr val="bg1"/>
                </a:solidFill>
              </a:rPr>
              <a:t>6</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If you instruct the brethren in these things,</a:t>
            </a:r>
          </a:p>
        </p:txBody>
      </p:sp>
    </p:spTree>
    <p:extLst>
      <p:ext uri="{BB962C8B-B14F-4D97-AF65-F5344CB8AC3E}">
        <p14:creationId xmlns:p14="http://schemas.microsoft.com/office/powerpoint/2010/main" val="24309226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3B3BB21-1FFA-4329-A3D8-7263450C5C1F}"/>
              </a:ext>
            </a:extLst>
          </p:cNvPr>
          <p:cNvSpPr/>
          <p:nvPr/>
        </p:nvSpPr>
        <p:spPr>
          <a:xfrm>
            <a:off x="5523521" y="2134231"/>
            <a:ext cx="1684586" cy="661987"/>
          </a:xfrm>
          <a:prstGeom prst="rect">
            <a:avLst/>
          </a:prstGeom>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4</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11</a:t>
            </a:r>
          </a:p>
        </p:txBody>
      </p:sp>
      <p:sp>
        <p:nvSpPr>
          <p:cNvPr id="3" name="TextBox 2">
            <a:extLst>
              <a:ext uri="{FF2B5EF4-FFF2-40B4-BE49-F238E27FC236}">
                <a16:creationId xmlns:a16="http://schemas.microsoft.com/office/drawing/2014/main" id="{59FAFE64-C614-4DD6-8653-750085AE3D9F}"/>
              </a:ext>
            </a:extLst>
          </p:cNvPr>
          <p:cNvSpPr txBox="1"/>
          <p:nvPr/>
        </p:nvSpPr>
        <p:spPr>
          <a:xfrm>
            <a:off x="481519" y="1147864"/>
            <a:ext cx="8219872" cy="584775"/>
          </a:xfrm>
          <a:prstGeom prst="rect">
            <a:avLst/>
          </a:prstGeom>
          <a:noFill/>
        </p:spPr>
        <p:txBody>
          <a:bodyPr wrap="square" rtlCol="0">
            <a:spAutoFit/>
          </a:bodyPr>
          <a:lstStyle/>
          <a:p>
            <a:r>
              <a:rPr lang="en-US" sz="3200" dirty="0">
                <a:solidFill>
                  <a:schemeClr val="accent4">
                    <a:lumMod val="60000"/>
                    <a:lumOff val="40000"/>
                  </a:schemeClr>
                </a:solidFill>
              </a:rPr>
              <a:t>instruct</a:t>
            </a:r>
            <a:r>
              <a:rPr lang="en-US" sz="3200" dirty="0"/>
              <a:t> ~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hupotithēmi</a:t>
            </a:r>
            <a:r>
              <a:rPr lang="en-US" sz="3200" dirty="0"/>
              <a:t> – </a:t>
            </a:r>
            <a:r>
              <a:rPr lang="en-US" sz="3200" i="1" dirty="0"/>
              <a:t>to lay or place under</a:t>
            </a:r>
            <a:endParaRPr lang="en-US" sz="11500" dirty="0">
              <a:solidFill>
                <a:schemeClr val="accent4">
                  <a:lumMod val="60000"/>
                  <a:lumOff val="40000"/>
                </a:schemeClr>
              </a:solidFill>
            </a:endParaRPr>
          </a:p>
        </p:txBody>
      </p:sp>
      <p:sp>
        <p:nvSpPr>
          <p:cNvPr id="4" name="TextBox 3">
            <a:extLst>
              <a:ext uri="{FF2B5EF4-FFF2-40B4-BE49-F238E27FC236}">
                <a16:creationId xmlns:a16="http://schemas.microsoft.com/office/drawing/2014/main" id="{2F00213E-05DE-4E45-B12C-1F38D8E68103}"/>
              </a:ext>
            </a:extLst>
          </p:cNvPr>
          <p:cNvSpPr txBox="1"/>
          <p:nvPr/>
        </p:nvSpPr>
        <p:spPr>
          <a:xfrm>
            <a:off x="691376" y="1663764"/>
            <a:ext cx="8051180"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t> NIV ~ </a:t>
            </a:r>
            <a:r>
              <a:rPr lang="en-US" sz="3200" dirty="0">
                <a:solidFill>
                  <a:schemeClr val="accent4">
                    <a:lumMod val="60000"/>
                    <a:lumOff val="40000"/>
                  </a:schemeClr>
                </a:solidFill>
              </a:rPr>
              <a:t>point out </a:t>
            </a:r>
            <a:r>
              <a:rPr lang="en-US" sz="3200" dirty="0"/>
              <a:t>– i.e. </a:t>
            </a:r>
            <a:r>
              <a:rPr lang="en-US" sz="3200" i="1" dirty="0"/>
              <a:t>stepping stones</a:t>
            </a:r>
          </a:p>
        </p:txBody>
      </p:sp>
      <p:sp>
        <p:nvSpPr>
          <p:cNvPr id="5" name="TextBox 4">
            <a:extLst>
              <a:ext uri="{FF2B5EF4-FFF2-40B4-BE49-F238E27FC236}">
                <a16:creationId xmlns:a16="http://schemas.microsoft.com/office/drawing/2014/main" id="{1614B5F0-7AD6-4441-90DE-CDE984B21F3F}"/>
              </a:ext>
            </a:extLst>
          </p:cNvPr>
          <p:cNvSpPr txBox="1"/>
          <p:nvPr/>
        </p:nvSpPr>
        <p:spPr>
          <a:xfrm>
            <a:off x="481519" y="2163345"/>
            <a:ext cx="8219872" cy="1077218"/>
          </a:xfrm>
          <a:prstGeom prst="rect">
            <a:avLst/>
          </a:prstGeom>
          <a:noFill/>
        </p:spPr>
        <p:txBody>
          <a:bodyPr wrap="square" rtlCol="0">
            <a:spAutoFit/>
          </a:bodyPr>
          <a:lstStyle/>
          <a:p>
            <a:r>
              <a:rPr lang="en-US" sz="3200" dirty="0">
                <a:solidFill>
                  <a:schemeClr val="accent4">
                    <a:lumMod val="60000"/>
                    <a:lumOff val="40000"/>
                  </a:schemeClr>
                </a:solidFill>
              </a:rPr>
              <a:t>minister</a:t>
            </a:r>
            <a:r>
              <a:rPr lang="en-US" sz="3200" dirty="0"/>
              <a:t> ~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diakonos</a:t>
            </a:r>
            <a:r>
              <a:rPr lang="en-US" sz="3200" dirty="0"/>
              <a:t> (be a good </a:t>
            </a:r>
            <a:r>
              <a:rPr lang="en-US" sz="3200" i="1" dirty="0"/>
              <a:t>servant</a:t>
            </a:r>
            <a:r>
              <a:rPr lang="en-US" sz="3200" dirty="0"/>
              <a:t>, not be a good </a:t>
            </a:r>
            <a:r>
              <a:rPr lang="en-US" sz="3200" i="1" dirty="0"/>
              <a:t>pastor</a:t>
            </a:r>
            <a:r>
              <a:rPr lang="en-US" sz="3200" dirty="0"/>
              <a:t>)</a:t>
            </a:r>
          </a:p>
        </p:txBody>
      </p:sp>
      <p:sp>
        <p:nvSpPr>
          <p:cNvPr id="6" name="TextBox 5">
            <a:extLst>
              <a:ext uri="{FF2B5EF4-FFF2-40B4-BE49-F238E27FC236}">
                <a16:creationId xmlns:a16="http://schemas.microsoft.com/office/drawing/2014/main" id="{D00858D1-5105-40C2-8EC7-91D547CC921D}"/>
              </a:ext>
            </a:extLst>
          </p:cNvPr>
          <p:cNvSpPr txBox="1"/>
          <p:nvPr/>
        </p:nvSpPr>
        <p:spPr>
          <a:xfrm>
            <a:off x="486726" y="3154308"/>
            <a:ext cx="8219872" cy="1077218"/>
          </a:xfrm>
          <a:prstGeom prst="rect">
            <a:avLst/>
          </a:prstGeom>
          <a:noFill/>
        </p:spPr>
        <p:txBody>
          <a:bodyPr wrap="square" rtlCol="0">
            <a:spAutoFit/>
          </a:bodyPr>
          <a:lstStyle/>
          <a:p>
            <a:pPr marL="401638" indent="-401638">
              <a:buFont typeface="Arial" panose="020B0604020202020204" pitchFamily="34" charset="0"/>
              <a:buChar char="•"/>
            </a:pPr>
            <a:r>
              <a:rPr lang="en-US" sz="3200" dirty="0">
                <a:solidFill>
                  <a:schemeClr val="bg1"/>
                </a:solidFill>
              </a:rPr>
              <a:t> </a:t>
            </a:r>
            <a:r>
              <a:rPr lang="en-US" sz="3200" dirty="0">
                <a:solidFill>
                  <a:schemeClr val="accent4">
                    <a:lumMod val="60000"/>
                    <a:lumOff val="40000"/>
                  </a:schemeClr>
                </a:solidFill>
              </a:rPr>
              <a:t>doctrine</a:t>
            </a:r>
            <a:r>
              <a:rPr lang="en-US" sz="3200" dirty="0"/>
              <a:t> ~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didaskalia</a:t>
            </a:r>
            <a:r>
              <a:rPr lang="en-US" sz="3200" dirty="0"/>
              <a:t> – 1</a:t>
            </a:r>
            <a:r>
              <a:rPr lang="en-US" sz="3200" baseline="30000" dirty="0"/>
              <a:t>st</a:t>
            </a:r>
            <a:r>
              <a:rPr lang="en-US" sz="3200" dirty="0"/>
              <a:t> of 3x in chapter (vv. 13 &amp; 16)</a:t>
            </a:r>
            <a:endParaRPr lang="en-US" sz="4800" dirty="0"/>
          </a:p>
        </p:txBody>
      </p:sp>
    </p:spTree>
    <p:extLst>
      <p:ext uri="{BB962C8B-B14F-4D97-AF65-F5344CB8AC3E}">
        <p14:creationId xmlns:p14="http://schemas.microsoft.com/office/powerpoint/2010/main" val="224029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3" presetClass="emph" presetSubtype="2" fill="hold" grpId="1" nodeType="withEffect">
                                  <p:stCondLst>
                                    <p:cond delay="0"/>
                                  </p:stCondLst>
                                  <p:childTnLst>
                                    <p:animClr clrSpc="rgb" dir="cw">
                                      <p:cBhvr override="childStyle">
                                        <p:cTn id="19" dur="500" fill="hold"/>
                                        <p:tgtEl>
                                          <p:spTgt spid="3"/>
                                        </p:tgtEl>
                                        <p:attrNameLst>
                                          <p:attrName>style.color</p:attrName>
                                        </p:attrNameLst>
                                      </p:cBhvr>
                                      <p:to>
                                        <a:schemeClr val="accent2"/>
                                      </p:to>
                                    </p:animClr>
                                  </p:childTnLst>
                                </p:cTn>
                              </p:par>
                              <p:par>
                                <p:cTn id="20" presetID="3" presetClass="emph" presetSubtype="2" fill="hold" grpId="1" nodeType="withEffect">
                                  <p:stCondLst>
                                    <p:cond delay="0"/>
                                  </p:stCondLst>
                                  <p:childTnLst>
                                    <p:animClr clrSpc="rgb" dir="cw">
                                      <p:cBhvr override="childStyle">
                                        <p:cTn id="21" dur="500" fill="hold"/>
                                        <p:tgtEl>
                                          <p:spTgt spid="4"/>
                                        </p:tgtEl>
                                        <p:attrNameLst>
                                          <p:attrName>style.color</p:attrName>
                                        </p:attrNameLst>
                                      </p:cBhvr>
                                      <p:to>
                                        <a:schemeClr val="accent2"/>
                                      </p:to>
                                    </p:animClr>
                                  </p:childTnLst>
                                </p:cTn>
                              </p:par>
                            </p:childTnLst>
                          </p:cTn>
                        </p:par>
                        <p:par>
                          <p:cTn id="22" fill="hold">
                            <p:stCondLst>
                              <p:cond delay="500"/>
                            </p:stCondLst>
                            <p:childTnLst>
                              <p:par>
                                <p:cTn id="23" presetID="22" presetClass="entr" presetSubtype="8" fill="hold" grpId="0" nodeType="afterEffect">
                                  <p:stCondLst>
                                    <p:cond delay="250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3" presetClass="emph" presetSubtype="2" fill="hold" grpId="1" nodeType="withEffect">
                                  <p:stCondLst>
                                    <p:cond delay="0"/>
                                  </p:stCondLst>
                                  <p:childTnLst>
                                    <p:animClr clrSpc="rgb" dir="cw">
                                      <p:cBhvr override="childStyle">
                                        <p:cTn id="32" dur="500" fill="hold"/>
                                        <p:tgtEl>
                                          <p:spTgt spid="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P spid="3" grpId="1"/>
      <p:bldP spid="4" grpId="0"/>
      <p:bldP spid="4" grpId="1"/>
      <p:bldP spid="5" grpId="0"/>
      <p:bldP spid="5" grpId="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4</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11</a:t>
            </a:r>
          </a:p>
        </p:txBody>
      </p:sp>
      <p:pic>
        <p:nvPicPr>
          <p:cNvPr id="2050" name="Picture 2" descr="Caesarea Aqueduct">
            <a:extLst>
              <a:ext uri="{FF2B5EF4-FFF2-40B4-BE49-F238E27FC236}">
                <a16:creationId xmlns:a16="http://schemas.microsoft.com/office/drawing/2014/main" id="{B2A01389-4B43-41D5-885F-9923804B2B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8116" y="1484641"/>
            <a:ext cx="5667768" cy="388871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3A1E65A-203F-4D70-AF25-7915BAFF3C44}"/>
              </a:ext>
            </a:extLst>
          </p:cNvPr>
          <p:cNvSpPr txBox="1"/>
          <p:nvPr/>
        </p:nvSpPr>
        <p:spPr>
          <a:xfrm rot="20010178">
            <a:off x="2350676" y="2575933"/>
            <a:ext cx="2930540" cy="523220"/>
          </a:xfrm>
          <a:prstGeom prst="rect">
            <a:avLst/>
          </a:prstGeom>
          <a:noFill/>
        </p:spPr>
        <p:txBody>
          <a:bodyPr wrap="square" rtlCol="0">
            <a:spAutoFit/>
          </a:bodyPr>
          <a:lstStyle/>
          <a:p>
            <a:r>
              <a:rPr lang="en-US" sz="2800" i="1" dirty="0"/>
              <a:t>6” in 12 miles</a:t>
            </a:r>
          </a:p>
        </p:txBody>
      </p:sp>
    </p:spTree>
    <p:extLst>
      <p:ext uri="{BB962C8B-B14F-4D97-AF65-F5344CB8AC3E}">
        <p14:creationId xmlns:p14="http://schemas.microsoft.com/office/powerpoint/2010/main" val="2123826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4</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11</a:t>
            </a:r>
          </a:p>
        </p:txBody>
      </p:sp>
      <p:pic>
        <p:nvPicPr>
          <p:cNvPr id="4100" name="Picture 4" descr="Image result for hurricane florence">
            <a:extLst>
              <a:ext uri="{FF2B5EF4-FFF2-40B4-BE49-F238E27FC236}">
                <a16:creationId xmlns:a16="http://schemas.microsoft.com/office/drawing/2014/main" id="{D225DB5E-E784-4684-8A54-4A30A43348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399" y="1543050"/>
            <a:ext cx="6705600" cy="377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237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4</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11</a:t>
            </a:r>
          </a:p>
        </p:txBody>
      </p:sp>
    </p:spTree>
    <p:extLst>
      <p:ext uri="{BB962C8B-B14F-4D97-AF65-F5344CB8AC3E}">
        <p14:creationId xmlns:p14="http://schemas.microsoft.com/office/powerpoint/2010/main" val="1226900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4</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11</a:t>
            </a:r>
          </a:p>
        </p:txBody>
      </p:sp>
      <p:sp>
        <p:nvSpPr>
          <p:cNvPr id="3" name="TextBox 2">
            <a:extLst>
              <a:ext uri="{FF2B5EF4-FFF2-40B4-BE49-F238E27FC236}">
                <a16:creationId xmlns:a16="http://schemas.microsoft.com/office/drawing/2014/main" id="{59FAFE64-C614-4DD6-8653-750085AE3D9F}"/>
              </a:ext>
            </a:extLst>
          </p:cNvPr>
          <p:cNvSpPr txBox="1"/>
          <p:nvPr/>
        </p:nvSpPr>
        <p:spPr>
          <a:xfrm>
            <a:off x="481519" y="1147864"/>
            <a:ext cx="8219872" cy="584775"/>
          </a:xfrm>
          <a:prstGeom prst="rect">
            <a:avLst/>
          </a:prstGeom>
          <a:noFill/>
        </p:spPr>
        <p:txBody>
          <a:bodyPr wrap="square" rtlCol="0">
            <a:spAutoFit/>
          </a:bodyPr>
          <a:lstStyle/>
          <a:p>
            <a:r>
              <a:rPr lang="en-US" sz="3200" dirty="0">
                <a:solidFill>
                  <a:schemeClr val="accent4">
                    <a:lumMod val="60000"/>
                    <a:lumOff val="40000"/>
                  </a:schemeClr>
                </a:solidFill>
              </a:rPr>
              <a:t>fables</a:t>
            </a:r>
            <a:r>
              <a:rPr lang="en-US" sz="3200" dirty="0"/>
              <a:t> ~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muthos</a:t>
            </a:r>
            <a:r>
              <a:rPr lang="en-US" sz="3200" dirty="0"/>
              <a:t> (myths)</a:t>
            </a:r>
            <a:endParaRPr lang="en-US" sz="4800" dirty="0">
              <a:solidFill>
                <a:schemeClr val="bg1"/>
              </a:solidFill>
            </a:endParaRPr>
          </a:p>
        </p:txBody>
      </p:sp>
      <p:pic>
        <p:nvPicPr>
          <p:cNvPr id="7" name="Picture 6">
            <a:extLst>
              <a:ext uri="{FF2B5EF4-FFF2-40B4-BE49-F238E27FC236}">
                <a16:creationId xmlns:a16="http://schemas.microsoft.com/office/drawing/2014/main" id="{EF52ACA4-3D10-4340-A838-19AEF71E5CA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161735" y="2380428"/>
            <a:ext cx="1901667" cy="3768757"/>
          </a:xfrm>
          <a:prstGeom prst="rect">
            <a:avLst/>
          </a:prstGeom>
        </p:spPr>
      </p:pic>
      <p:sp>
        <p:nvSpPr>
          <p:cNvPr id="15" name="Speech Bubble: Oval 14">
            <a:extLst>
              <a:ext uri="{FF2B5EF4-FFF2-40B4-BE49-F238E27FC236}">
                <a16:creationId xmlns:a16="http://schemas.microsoft.com/office/drawing/2014/main" id="{29D77F90-A04B-4BD4-B693-D8D03663B31C}"/>
              </a:ext>
            </a:extLst>
          </p:cNvPr>
          <p:cNvSpPr/>
          <p:nvPr/>
        </p:nvSpPr>
        <p:spPr>
          <a:xfrm>
            <a:off x="5093885" y="1193702"/>
            <a:ext cx="2443598" cy="1543815"/>
          </a:xfrm>
          <a:prstGeom prst="wedgeEllipseCallout">
            <a:avLst>
              <a:gd name="adj1" fmla="val -72428"/>
              <a:gd name="adj2" fmla="val 56144"/>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C016CDCB-102B-426A-AF5C-41D1207114EA}"/>
              </a:ext>
            </a:extLst>
          </p:cNvPr>
          <p:cNvSpPr txBox="1"/>
          <p:nvPr/>
        </p:nvSpPr>
        <p:spPr>
          <a:xfrm>
            <a:off x="5329916" y="1365444"/>
            <a:ext cx="1971535" cy="1200329"/>
          </a:xfrm>
          <a:prstGeom prst="rect">
            <a:avLst/>
          </a:prstGeom>
          <a:noFill/>
        </p:spPr>
        <p:txBody>
          <a:bodyPr wrap="square" rtlCol="0">
            <a:spAutoFit/>
          </a:bodyPr>
          <a:lstStyle/>
          <a:p>
            <a:pPr algn="ctr"/>
            <a:r>
              <a:rPr lang="en-US" b="1" dirty="0">
                <a:solidFill>
                  <a:schemeClr val="bg2">
                    <a:lumMod val="10000"/>
                  </a:schemeClr>
                </a:solidFill>
              </a:rPr>
              <a:t>If you swallow your gum it will stay in your stomach 7 years</a:t>
            </a:r>
          </a:p>
        </p:txBody>
      </p:sp>
      <p:sp>
        <p:nvSpPr>
          <p:cNvPr id="18" name="TextBox 17">
            <a:extLst>
              <a:ext uri="{FF2B5EF4-FFF2-40B4-BE49-F238E27FC236}">
                <a16:creationId xmlns:a16="http://schemas.microsoft.com/office/drawing/2014/main" id="{BF42A5F8-9708-450C-883D-79EB9AEB991C}"/>
              </a:ext>
            </a:extLst>
          </p:cNvPr>
          <p:cNvSpPr txBox="1"/>
          <p:nvPr/>
        </p:nvSpPr>
        <p:spPr>
          <a:xfrm>
            <a:off x="5093885" y="1226944"/>
            <a:ext cx="2443598" cy="1477328"/>
          </a:xfrm>
          <a:prstGeom prst="rect">
            <a:avLst/>
          </a:prstGeom>
          <a:noFill/>
        </p:spPr>
        <p:txBody>
          <a:bodyPr wrap="square" rtlCol="0">
            <a:spAutoFit/>
          </a:bodyPr>
          <a:lstStyle/>
          <a:p>
            <a:pPr algn="ctr"/>
            <a:r>
              <a:rPr lang="en-US" b="1" dirty="0">
                <a:solidFill>
                  <a:schemeClr val="bg2">
                    <a:lumMod val="10000"/>
                  </a:schemeClr>
                </a:solidFill>
              </a:rPr>
              <a:t>If you</a:t>
            </a:r>
          </a:p>
          <a:p>
            <a:pPr algn="ctr"/>
            <a:r>
              <a:rPr lang="en-US" b="1" dirty="0">
                <a:solidFill>
                  <a:schemeClr val="bg2">
                    <a:lumMod val="10000"/>
                  </a:schemeClr>
                </a:solidFill>
              </a:rPr>
              <a:t>make silly faces, it will make your face freeze and become permanent</a:t>
            </a:r>
          </a:p>
        </p:txBody>
      </p:sp>
      <p:sp>
        <p:nvSpPr>
          <p:cNvPr id="19" name="TextBox 18">
            <a:extLst>
              <a:ext uri="{FF2B5EF4-FFF2-40B4-BE49-F238E27FC236}">
                <a16:creationId xmlns:a16="http://schemas.microsoft.com/office/drawing/2014/main" id="{A0AB69FC-3693-400D-8DD4-18A3524C8B09}"/>
              </a:ext>
            </a:extLst>
          </p:cNvPr>
          <p:cNvSpPr txBox="1"/>
          <p:nvPr/>
        </p:nvSpPr>
        <p:spPr>
          <a:xfrm>
            <a:off x="5093884" y="1316380"/>
            <a:ext cx="2443598" cy="1200329"/>
          </a:xfrm>
          <a:prstGeom prst="rect">
            <a:avLst/>
          </a:prstGeom>
          <a:noFill/>
        </p:spPr>
        <p:txBody>
          <a:bodyPr wrap="square" rtlCol="0">
            <a:spAutoFit/>
          </a:bodyPr>
          <a:lstStyle/>
          <a:p>
            <a:pPr algn="ctr"/>
            <a:r>
              <a:rPr lang="en-US" b="1" dirty="0">
                <a:solidFill>
                  <a:schemeClr val="bg2">
                    <a:lumMod val="10000"/>
                  </a:schemeClr>
                </a:solidFill>
              </a:rPr>
              <a:t>If you</a:t>
            </a:r>
          </a:p>
          <a:p>
            <a:pPr algn="ctr"/>
            <a:r>
              <a:rPr lang="en-US" b="1" dirty="0">
                <a:solidFill>
                  <a:schemeClr val="bg2">
                    <a:lumMod val="10000"/>
                  </a:schemeClr>
                </a:solidFill>
              </a:rPr>
              <a:t>eat ice cream before you go to bed you will have nightmares</a:t>
            </a:r>
          </a:p>
        </p:txBody>
      </p:sp>
    </p:spTree>
    <p:extLst>
      <p:ext uri="{BB962C8B-B14F-4D97-AF65-F5344CB8AC3E}">
        <p14:creationId xmlns:p14="http://schemas.microsoft.com/office/powerpoint/2010/main" val="1058954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iterate type="lt">
                                    <p:tmPct val="0"/>
                                  </p:iterate>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grpId="1" nodeType="clickEffect">
                                  <p:stCondLst>
                                    <p:cond delay="0"/>
                                  </p:stCondLst>
                                  <p:iterate type="lt">
                                    <p:tmPct val="5000"/>
                                  </p:iterate>
                                  <p:childTnLst>
                                    <p:animEffect transition="out" filter="fade">
                                      <p:cBhvr>
                                        <p:cTn id="23" dur="500"/>
                                        <p:tgtEl>
                                          <p:spTgt spid="16"/>
                                        </p:tgtEl>
                                      </p:cBhvr>
                                    </p:animEffect>
                                    <p:anim calcmode="lin" valueType="num">
                                      <p:cBhvr>
                                        <p:cTn id="24" dur="500"/>
                                        <p:tgtEl>
                                          <p:spTgt spid="16"/>
                                        </p:tgtEl>
                                        <p:attrNameLst>
                                          <p:attrName>ppt_x</p:attrName>
                                        </p:attrNameLst>
                                      </p:cBhvr>
                                      <p:tavLst>
                                        <p:tav tm="0">
                                          <p:val>
                                            <p:strVal val="ppt_x"/>
                                          </p:val>
                                        </p:tav>
                                        <p:tav tm="100000">
                                          <p:val>
                                            <p:strVal val="ppt_x"/>
                                          </p:val>
                                        </p:tav>
                                      </p:tavLst>
                                    </p:anim>
                                    <p:anim calcmode="lin" valueType="num">
                                      <p:cBhvr>
                                        <p:cTn id="25" dur="500"/>
                                        <p:tgtEl>
                                          <p:spTgt spid="16"/>
                                        </p:tgtEl>
                                        <p:attrNameLst>
                                          <p:attrName>ppt_y</p:attrName>
                                        </p:attrNameLst>
                                      </p:cBhvr>
                                      <p:tavLst>
                                        <p:tav tm="0">
                                          <p:val>
                                            <p:strVal val="ppt_y"/>
                                          </p:val>
                                        </p:tav>
                                        <p:tav tm="100000">
                                          <p:val>
                                            <p:strVal val="ppt_y+.1"/>
                                          </p:val>
                                        </p:tav>
                                      </p:tavLst>
                                    </p:anim>
                                    <p:set>
                                      <p:cBhvr>
                                        <p:cTn id="26" dur="1" fill="hold">
                                          <p:stCondLst>
                                            <p:cond delay="499"/>
                                          </p:stCondLst>
                                        </p:cTn>
                                        <p:tgtEl>
                                          <p:spTgt spid="16"/>
                                        </p:tgtEl>
                                        <p:attrNameLst>
                                          <p:attrName>style.visibility</p:attrName>
                                        </p:attrNameLst>
                                      </p:cBhvr>
                                      <p:to>
                                        <p:strVal val="hidden"/>
                                      </p:to>
                                    </p:set>
                                  </p:childTnLst>
                                </p:cTn>
                              </p:par>
                              <p:par>
                                <p:cTn id="27" presetID="47" presetClass="entr" presetSubtype="0" fill="hold" grpId="0" nodeType="withEffect">
                                  <p:stCondLst>
                                    <p:cond delay="250"/>
                                  </p:stCondLst>
                                  <p:iterate type="lt">
                                    <p:tmPct val="5000"/>
                                  </p:iterate>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anim calcmode="lin" valueType="num">
                                      <p:cBhvr>
                                        <p:cTn id="30" dur="500" fill="hold"/>
                                        <p:tgtEl>
                                          <p:spTgt spid="18"/>
                                        </p:tgtEl>
                                        <p:attrNameLst>
                                          <p:attrName>ppt_x</p:attrName>
                                        </p:attrNameLst>
                                      </p:cBhvr>
                                      <p:tavLst>
                                        <p:tav tm="0">
                                          <p:val>
                                            <p:strVal val="#ppt_x"/>
                                          </p:val>
                                        </p:tav>
                                        <p:tav tm="100000">
                                          <p:val>
                                            <p:strVal val="#ppt_x"/>
                                          </p:val>
                                        </p:tav>
                                      </p:tavLst>
                                    </p:anim>
                                    <p:anim calcmode="lin" valueType="num">
                                      <p:cBhvr>
                                        <p:cTn id="31"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xit" presetSubtype="0" fill="hold" grpId="1" nodeType="clickEffect">
                                  <p:stCondLst>
                                    <p:cond delay="0"/>
                                  </p:stCondLst>
                                  <p:iterate type="lt">
                                    <p:tmPct val="5000"/>
                                  </p:iterate>
                                  <p:childTnLst>
                                    <p:animEffect transition="out" filter="fade">
                                      <p:cBhvr>
                                        <p:cTn id="35" dur="500"/>
                                        <p:tgtEl>
                                          <p:spTgt spid="18"/>
                                        </p:tgtEl>
                                      </p:cBhvr>
                                    </p:animEffect>
                                    <p:anim calcmode="lin" valueType="num">
                                      <p:cBhvr>
                                        <p:cTn id="36" dur="500"/>
                                        <p:tgtEl>
                                          <p:spTgt spid="18"/>
                                        </p:tgtEl>
                                        <p:attrNameLst>
                                          <p:attrName>ppt_x</p:attrName>
                                        </p:attrNameLst>
                                      </p:cBhvr>
                                      <p:tavLst>
                                        <p:tav tm="0">
                                          <p:val>
                                            <p:strVal val="ppt_x"/>
                                          </p:val>
                                        </p:tav>
                                        <p:tav tm="100000">
                                          <p:val>
                                            <p:strVal val="ppt_x"/>
                                          </p:val>
                                        </p:tav>
                                      </p:tavLst>
                                    </p:anim>
                                    <p:anim calcmode="lin" valueType="num">
                                      <p:cBhvr>
                                        <p:cTn id="37" dur="500"/>
                                        <p:tgtEl>
                                          <p:spTgt spid="18"/>
                                        </p:tgtEl>
                                        <p:attrNameLst>
                                          <p:attrName>ppt_y</p:attrName>
                                        </p:attrNameLst>
                                      </p:cBhvr>
                                      <p:tavLst>
                                        <p:tav tm="0">
                                          <p:val>
                                            <p:strVal val="ppt_y"/>
                                          </p:val>
                                        </p:tav>
                                        <p:tav tm="100000">
                                          <p:val>
                                            <p:strVal val="ppt_y+.1"/>
                                          </p:val>
                                        </p:tav>
                                      </p:tavLst>
                                    </p:anim>
                                    <p:set>
                                      <p:cBhvr>
                                        <p:cTn id="38" dur="1" fill="hold">
                                          <p:stCondLst>
                                            <p:cond delay="499"/>
                                          </p:stCondLst>
                                        </p:cTn>
                                        <p:tgtEl>
                                          <p:spTgt spid="18"/>
                                        </p:tgtEl>
                                        <p:attrNameLst>
                                          <p:attrName>style.visibility</p:attrName>
                                        </p:attrNameLst>
                                      </p:cBhvr>
                                      <p:to>
                                        <p:strVal val="hidden"/>
                                      </p:to>
                                    </p:set>
                                  </p:childTnLst>
                                </p:cTn>
                              </p:par>
                              <p:par>
                                <p:cTn id="39" presetID="47" presetClass="entr" presetSubtype="0" fill="hold" grpId="0" nodeType="withEffect">
                                  <p:stCondLst>
                                    <p:cond delay="250"/>
                                  </p:stCondLst>
                                  <p:iterate type="lt">
                                    <p:tmPct val="5000"/>
                                  </p:iterate>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anim calcmode="lin" valueType="num">
                                      <p:cBhvr>
                                        <p:cTn id="42" dur="500" fill="hold"/>
                                        <p:tgtEl>
                                          <p:spTgt spid="19"/>
                                        </p:tgtEl>
                                        <p:attrNameLst>
                                          <p:attrName>ppt_x</p:attrName>
                                        </p:attrNameLst>
                                      </p:cBhvr>
                                      <p:tavLst>
                                        <p:tav tm="0">
                                          <p:val>
                                            <p:strVal val="#ppt_x"/>
                                          </p:val>
                                        </p:tav>
                                        <p:tav tm="100000">
                                          <p:val>
                                            <p:strVal val="#ppt_x"/>
                                          </p:val>
                                        </p:tav>
                                      </p:tavLst>
                                    </p:anim>
                                    <p:anim calcmode="lin" valueType="num">
                                      <p:cBhvr>
                                        <p:cTn id="43"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16" grpId="0"/>
      <p:bldP spid="16" grpId="1"/>
      <p:bldP spid="18" grpId="0"/>
      <p:bldP spid="18" grpId="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4</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11</a:t>
            </a:r>
          </a:p>
        </p:txBody>
      </p:sp>
    </p:spTree>
    <p:extLst>
      <p:ext uri="{BB962C8B-B14F-4D97-AF65-F5344CB8AC3E}">
        <p14:creationId xmlns:p14="http://schemas.microsoft.com/office/powerpoint/2010/main" val="1457045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4</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11</a:t>
            </a:r>
          </a:p>
        </p:txBody>
      </p:sp>
      <p:pic>
        <p:nvPicPr>
          <p:cNvPr id="1026" name="Picture 2" descr="Image result for bible oozing oil">
            <a:extLst>
              <a:ext uri="{FF2B5EF4-FFF2-40B4-BE49-F238E27FC236}">
                <a16:creationId xmlns:a16="http://schemas.microsoft.com/office/drawing/2014/main" id="{0FA97FC5-7F61-47ED-ABF0-6E93C8B24A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928813"/>
            <a:ext cx="5334000" cy="300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4</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11</a:t>
            </a:r>
          </a:p>
        </p:txBody>
      </p:sp>
      <p:sp>
        <p:nvSpPr>
          <p:cNvPr id="3" name="TextBox 2">
            <a:extLst>
              <a:ext uri="{FF2B5EF4-FFF2-40B4-BE49-F238E27FC236}">
                <a16:creationId xmlns:a16="http://schemas.microsoft.com/office/drawing/2014/main" id="{59FAFE64-C614-4DD6-8653-750085AE3D9F}"/>
              </a:ext>
            </a:extLst>
          </p:cNvPr>
          <p:cNvSpPr txBox="1"/>
          <p:nvPr/>
        </p:nvSpPr>
        <p:spPr>
          <a:xfrm>
            <a:off x="481519" y="1147864"/>
            <a:ext cx="8219872" cy="3046988"/>
          </a:xfrm>
          <a:prstGeom prst="rect">
            <a:avLst/>
          </a:prstGeom>
          <a:noFill/>
        </p:spPr>
        <p:txBody>
          <a:bodyPr wrap="square" rtlCol="0">
            <a:spAutoFit/>
          </a:bodyPr>
          <a:lstStyle/>
          <a:p>
            <a:r>
              <a:rPr lang="en-US" sz="3200" dirty="0"/>
              <a:t>2 Thess. 2:9-10 ~ </a:t>
            </a:r>
            <a:r>
              <a:rPr lang="en-US" sz="3200" baseline="30000" dirty="0"/>
              <a:t>9 </a:t>
            </a:r>
            <a:r>
              <a:rPr lang="en-US" sz="3200" dirty="0">
                <a:solidFill>
                  <a:schemeClr val="accent4">
                    <a:lumMod val="60000"/>
                    <a:lumOff val="40000"/>
                  </a:schemeClr>
                </a:solidFill>
              </a:rPr>
              <a:t>The coming of the lawless one is according to the working of Satan, with all power, signs, and lying wonders, </a:t>
            </a:r>
            <a:r>
              <a:rPr lang="en-US" sz="3200" baseline="30000" dirty="0"/>
              <a:t>10</a:t>
            </a:r>
            <a:r>
              <a:rPr lang="en-US" sz="3200" dirty="0"/>
              <a:t> </a:t>
            </a:r>
            <a:r>
              <a:rPr lang="en-US" sz="3200" dirty="0">
                <a:solidFill>
                  <a:schemeClr val="accent4">
                    <a:lumMod val="60000"/>
                    <a:lumOff val="40000"/>
                  </a:schemeClr>
                </a:solidFill>
              </a:rPr>
              <a:t>and with all unrighteous deception among those who perish, because they did not receive the love of the truth, that they might be saved.</a:t>
            </a:r>
            <a:endParaRPr lang="en-US" sz="11500" dirty="0">
              <a:solidFill>
                <a:schemeClr val="accent4">
                  <a:lumMod val="60000"/>
                  <a:lumOff val="40000"/>
                </a:schemeClr>
              </a:solidFill>
              <a:cs typeface="Times New Roman" panose="02020603050405020304" pitchFamily="18" charset="0"/>
            </a:endParaRPr>
          </a:p>
        </p:txBody>
      </p:sp>
    </p:spTree>
    <p:extLst>
      <p:ext uri="{BB962C8B-B14F-4D97-AF65-F5344CB8AC3E}">
        <p14:creationId xmlns:p14="http://schemas.microsoft.com/office/powerpoint/2010/main" val="402639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4</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11</a:t>
            </a:r>
          </a:p>
        </p:txBody>
      </p:sp>
    </p:spTree>
    <p:extLst>
      <p:ext uri="{BB962C8B-B14F-4D97-AF65-F5344CB8AC3E}">
        <p14:creationId xmlns:p14="http://schemas.microsoft.com/office/powerpoint/2010/main" val="3850033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4</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11</a:t>
            </a:r>
          </a:p>
        </p:txBody>
      </p:sp>
      <p:sp>
        <p:nvSpPr>
          <p:cNvPr id="3" name="TextBox 2">
            <a:extLst>
              <a:ext uri="{FF2B5EF4-FFF2-40B4-BE49-F238E27FC236}">
                <a16:creationId xmlns:a16="http://schemas.microsoft.com/office/drawing/2014/main" id="{59FAFE64-C614-4DD6-8653-750085AE3D9F}"/>
              </a:ext>
            </a:extLst>
          </p:cNvPr>
          <p:cNvSpPr txBox="1"/>
          <p:nvPr/>
        </p:nvSpPr>
        <p:spPr>
          <a:xfrm>
            <a:off x="481519" y="1147864"/>
            <a:ext cx="8219872" cy="584775"/>
          </a:xfrm>
          <a:prstGeom prst="rect">
            <a:avLst/>
          </a:prstGeom>
          <a:noFill/>
        </p:spPr>
        <p:txBody>
          <a:bodyPr wrap="square" rtlCol="0">
            <a:spAutoFit/>
          </a:bodyPr>
          <a:lstStyle/>
          <a:p>
            <a:r>
              <a:rPr lang="en-US" sz="3200" dirty="0">
                <a:solidFill>
                  <a:schemeClr val="accent4">
                    <a:lumMod val="60000"/>
                    <a:lumOff val="40000"/>
                  </a:schemeClr>
                </a:solidFill>
              </a:rPr>
              <a:t>exercise</a:t>
            </a:r>
            <a:r>
              <a:rPr lang="en-US" sz="3200" dirty="0"/>
              <a:t> ~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gumnasia</a:t>
            </a:r>
            <a:r>
              <a:rPr lang="en-US" sz="3200" i="1" dirty="0">
                <a:solidFill>
                  <a:schemeClr val="accent4">
                    <a:lumMod val="60000"/>
                    <a:lumOff val="40000"/>
                  </a:schemeClr>
                </a:solidFill>
                <a:latin typeface="Times New Roman" panose="02020603050405020304" pitchFamily="18" charset="0"/>
                <a:cs typeface="Times New Roman" panose="02020603050405020304" pitchFamily="18" charset="0"/>
              </a:rPr>
              <a:t> </a:t>
            </a:r>
            <a:r>
              <a:rPr lang="en-US" sz="3200" dirty="0">
                <a:solidFill>
                  <a:schemeClr val="bg1"/>
                </a:solidFill>
                <a:cs typeface="Times New Roman" panose="02020603050405020304" pitchFamily="18" charset="0"/>
              </a:rPr>
              <a:t>(gymnasium)</a:t>
            </a:r>
            <a:endParaRPr lang="en-US" sz="720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937691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4</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11</a:t>
            </a:r>
          </a:p>
        </p:txBody>
      </p:sp>
      <p:sp>
        <p:nvSpPr>
          <p:cNvPr id="3" name="TextBox 2">
            <a:extLst>
              <a:ext uri="{FF2B5EF4-FFF2-40B4-BE49-F238E27FC236}">
                <a16:creationId xmlns:a16="http://schemas.microsoft.com/office/drawing/2014/main" id="{59FAFE64-C614-4DD6-8653-750085AE3D9F}"/>
              </a:ext>
            </a:extLst>
          </p:cNvPr>
          <p:cNvSpPr txBox="1"/>
          <p:nvPr/>
        </p:nvSpPr>
        <p:spPr>
          <a:xfrm>
            <a:off x="481519" y="1147864"/>
            <a:ext cx="8219872" cy="5493812"/>
          </a:xfrm>
          <a:prstGeom prst="rect">
            <a:avLst/>
          </a:prstGeom>
          <a:noFill/>
        </p:spPr>
        <p:txBody>
          <a:bodyPr wrap="square" rtlCol="0">
            <a:spAutoFit/>
          </a:bodyPr>
          <a:lstStyle/>
          <a:p>
            <a:r>
              <a:rPr lang="en-US" sz="2700" dirty="0">
                <a:solidFill>
                  <a:schemeClr val="bg1"/>
                </a:solidFill>
              </a:rPr>
              <a:t>1 Timothy 4:1–11 ~ </a:t>
            </a:r>
            <a:r>
              <a:rPr lang="en-US" sz="2700" dirty="0">
                <a:solidFill>
                  <a:schemeClr val="accent4">
                    <a:lumMod val="60000"/>
                    <a:lumOff val="40000"/>
                  </a:schemeClr>
                </a:solidFill>
              </a:rPr>
              <a:t>you will be a good minister of Jesus Christ, nourished in the words of faith and of the good doctrine which you have carefully followed. </a:t>
            </a:r>
            <a:r>
              <a:rPr lang="en-US" sz="2700" baseline="30000" dirty="0">
                <a:solidFill>
                  <a:schemeClr val="bg1"/>
                </a:solidFill>
              </a:rPr>
              <a:t>7</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But reject profane and old wives’ fables, and exercise yourself toward godliness. </a:t>
            </a:r>
            <a:r>
              <a:rPr lang="en-US" sz="2700" baseline="30000" dirty="0">
                <a:solidFill>
                  <a:schemeClr val="bg1"/>
                </a:solidFill>
              </a:rPr>
              <a:t>8</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For bodily exercise profits a little, but godliness is profitable for all things, having promise of the life that now is and of that which is to come. </a:t>
            </a:r>
            <a:r>
              <a:rPr lang="en-US" sz="2700" baseline="30000" dirty="0">
                <a:solidFill>
                  <a:schemeClr val="bg1"/>
                </a:solidFill>
              </a:rPr>
              <a:t>9 </a:t>
            </a:r>
            <a:r>
              <a:rPr lang="en-US" sz="2700" dirty="0">
                <a:solidFill>
                  <a:schemeClr val="accent4">
                    <a:lumMod val="60000"/>
                    <a:lumOff val="40000"/>
                  </a:schemeClr>
                </a:solidFill>
              </a:rPr>
              <a:t>This </a:t>
            </a:r>
            <a:r>
              <a:rPr lang="en-US" sz="2700" i="1" dirty="0">
                <a:solidFill>
                  <a:schemeClr val="accent4">
                    <a:lumMod val="60000"/>
                    <a:lumOff val="40000"/>
                  </a:schemeClr>
                </a:solidFill>
              </a:rPr>
              <a:t>is</a:t>
            </a:r>
            <a:r>
              <a:rPr lang="en-US" sz="2700" dirty="0">
                <a:solidFill>
                  <a:schemeClr val="accent4">
                    <a:lumMod val="60000"/>
                    <a:lumOff val="40000"/>
                  </a:schemeClr>
                </a:solidFill>
              </a:rPr>
              <a:t> a faithful saying and worthy of all acceptance. </a:t>
            </a:r>
            <a:r>
              <a:rPr lang="en-US" sz="2700" baseline="30000" dirty="0">
                <a:solidFill>
                  <a:schemeClr val="bg1"/>
                </a:solidFill>
              </a:rPr>
              <a:t>10</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For to this </a:t>
            </a:r>
            <a:r>
              <a:rPr lang="en-US" sz="2700" i="1" dirty="0">
                <a:solidFill>
                  <a:schemeClr val="accent4">
                    <a:lumMod val="60000"/>
                    <a:lumOff val="40000"/>
                  </a:schemeClr>
                </a:solidFill>
              </a:rPr>
              <a:t>end</a:t>
            </a:r>
            <a:r>
              <a:rPr lang="en-US" sz="2700" dirty="0">
                <a:solidFill>
                  <a:schemeClr val="accent4">
                    <a:lumMod val="60000"/>
                    <a:lumOff val="40000"/>
                  </a:schemeClr>
                </a:solidFill>
              </a:rPr>
              <a:t> we both labor and suffer reproach, because we trust in the living God, who is </a:t>
            </a:r>
            <a:r>
              <a:rPr lang="en-US" sz="2700" i="1" dirty="0">
                <a:solidFill>
                  <a:schemeClr val="accent4">
                    <a:lumMod val="60000"/>
                    <a:lumOff val="40000"/>
                  </a:schemeClr>
                </a:solidFill>
              </a:rPr>
              <a:t>the</a:t>
            </a:r>
            <a:r>
              <a:rPr lang="en-US" sz="2700" dirty="0">
                <a:solidFill>
                  <a:schemeClr val="accent4">
                    <a:lumMod val="60000"/>
                    <a:lumOff val="40000"/>
                  </a:schemeClr>
                </a:solidFill>
              </a:rPr>
              <a:t> Savior of all men, especially of those who believe. </a:t>
            </a:r>
            <a:r>
              <a:rPr lang="en-US" sz="2700" baseline="30000" dirty="0">
                <a:solidFill>
                  <a:schemeClr val="bg1"/>
                </a:solidFill>
              </a:rPr>
              <a:t>11</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These things command</a:t>
            </a:r>
          </a:p>
          <a:p>
            <a:r>
              <a:rPr lang="en-US" sz="2700" dirty="0">
                <a:solidFill>
                  <a:schemeClr val="accent4">
                    <a:lumMod val="60000"/>
                    <a:lumOff val="40000"/>
                  </a:schemeClr>
                </a:solidFill>
              </a:rPr>
              <a:t>and teach. </a:t>
            </a:r>
          </a:p>
          <a:p>
            <a:endParaRPr lang="en-US" sz="2700" dirty="0">
              <a:solidFill>
                <a:schemeClr val="accent4">
                  <a:lumMod val="60000"/>
                  <a:lumOff val="40000"/>
                </a:schemeClr>
              </a:solidFill>
            </a:endParaRPr>
          </a:p>
        </p:txBody>
      </p:sp>
    </p:spTree>
    <p:extLst>
      <p:ext uri="{BB962C8B-B14F-4D97-AF65-F5344CB8AC3E}">
        <p14:creationId xmlns:p14="http://schemas.microsoft.com/office/powerpoint/2010/main" val="294844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4</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11</a:t>
            </a:r>
          </a:p>
        </p:txBody>
      </p:sp>
    </p:spTree>
    <p:extLst>
      <p:ext uri="{BB962C8B-B14F-4D97-AF65-F5344CB8AC3E}">
        <p14:creationId xmlns:p14="http://schemas.microsoft.com/office/powerpoint/2010/main" val="3698921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4</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11</a:t>
            </a:r>
          </a:p>
        </p:txBody>
      </p:sp>
      <p:sp>
        <p:nvSpPr>
          <p:cNvPr id="3" name="TextBox 2">
            <a:extLst>
              <a:ext uri="{FF2B5EF4-FFF2-40B4-BE49-F238E27FC236}">
                <a16:creationId xmlns:a16="http://schemas.microsoft.com/office/drawing/2014/main" id="{59FAFE64-C614-4DD6-8653-750085AE3D9F}"/>
              </a:ext>
            </a:extLst>
          </p:cNvPr>
          <p:cNvSpPr txBox="1"/>
          <p:nvPr/>
        </p:nvSpPr>
        <p:spPr>
          <a:xfrm>
            <a:off x="481519" y="1147864"/>
            <a:ext cx="8219872" cy="1077218"/>
          </a:xfrm>
          <a:prstGeom prst="rect">
            <a:avLst/>
          </a:prstGeom>
          <a:noFill/>
        </p:spPr>
        <p:txBody>
          <a:bodyPr wrap="square" rtlCol="0">
            <a:spAutoFit/>
          </a:bodyPr>
          <a:lstStyle/>
          <a:p>
            <a:r>
              <a:rPr lang="en-US" sz="3200" dirty="0">
                <a:solidFill>
                  <a:schemeClr val="accent4">
                    <a:lumMod val="60000"/>
                    <a:lumOff val="40000"/>
                  </a:schemeClr>
                </a:solidFill>
              </a:rPr>
              <a:t>Savior</a:t>
            </a:r>
            <a:r>
              <a:rPr lang="en-US" sz="3200" dirty="0"/>
              <a:t> ~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sōtēr</a:t>
            </a:r>
            <a:r>
              <a:rPr lang="en-US" sz="3200" dirty="0"/>
              <a:t>– one who saves, delivers or a preserves</a:t>
            </a:r>
            <a:endParaRPr lang="en-US" sz="11500" dirty="0">
              <a:solidFill>
                <a:schemeClr val="bg1"/>
              </a:solidFill>
              <a:cs typeface="Times New Roman" panose="02020603050405020304" pitchFamily="18" charset="0"/>
            </a:endParaRPr>
          </a:p>
        </p:txBody>
      </p:sp>
      <p:sp>
        <p:nvSpPr>
          <p:cNvPr id="4" name="TextBox 3">
            <a:extLst>
              <a:ext uri="{FF2B5EF4-FFF2-40B4-BE49-F238E27FC236}">
                <a16:creationId xmlns:a16="http://schemas.microsoft.com/office/drawing/2014/main" id="{4B3B54F6-743E-4C2A-8686-80BAEA76CFA3}"/>
              </a:ext>
            </a:extLst>
          </p:cNvPr>
          <p:cNvSpPr txBox="1"/>
          <p:nvPr/>
        </p:nvSpPr>
        <p:spPr>
          <a:xfrm>
            <a:off x="486726" y="2141786"/>
            <a:ext cx="8219872" cy="584775"/>
          </a:xfrm>
          <a:prstGeom prst="rect">
            <a:avLst/>
          </a:prstGeom>
          <a:noFill/>
        </p:spPr>
        <p:txBody>
          <a:bodyPr wrap="square" rtlCol="0">
            <a:spAutoFit/>
          </a:bodyPr>
          <a:lstStyle/>
          <a:p>
            <a:pPr marL="401638" indent="-401638">
              <a:buFont typeface="Arial" panose="020B0604020202020204" pitchFamily="34" charset="0"/>
              <a:buChar char="•"/>
            </a:pPr>
            <a:r>
              <a:rPr lang="en-US" sz="3200" dirty="0">
                <a:solidFill>
                  <a:schemeClr val="bg1"/>
                </a:solidFill>
              </a:rPr>
              <a:t> Preserver of all men</a:t>
            </a:r>
            <a:endParaRPr lang="en-US" sz="4800" dirty="0">
              <a:solidFill>
                <a:schemeClr val="bg1"/>
              </a:solidFill>
            </a:endParaRPr>
          </a:p>
        </p:txBody>
      </p:sp>
    </p:spTree>
    <p:extLst>
      <p:ext uri="{BB962C8B-B14F-4D97-AF65-F5344CB8AC3E}">
        <p14:creationId xmlns:p14="http://schemas.microsoft.com/office/powerpoint/2010/main" val="3624452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4</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11</a:t>
            </a:r>
          </a:p>
        </p:txBody>
      </p:sp>
    </p:spTree>
    <p:extLst>
      <p:ext uri="{BB962C8B-B14F-4D97-AF65-F5344CB8AC3E}">
        <p14:creationId xmlns:p14="http://schemas.microsoft.com/office/powerpoint/2010/main" val="274281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4</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11</a:t>
            </a:r>
          </a:p>
        </p:txBody>
      </p:sp>
    </p:spTree>
    <p:extLst>
      <p:ext uri="{BB962C8B-B14F-4D97-AF65-F5344CB8AC3E}">
        <p14:creationId xmlns:p14="http://schemas.microsoft.com/office/powerpoint/2010/main" val="1358503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4</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11</a:t>
            </a:r>
          </a:p>
        </p:txBody>
      </p:sp>
      <p:sp>
        <p:nvSpPr>
          <p:cNvPr id="3" name="TextBox 2">
            <a:extLst>
              <a:ext uri="{FF2B5EF4-FFF2-40B4-BE49-F238E27FC236}">
                <a16:creationId xmlns:a16="http://schemas.microsoft.com/office/drawing/2014/main" id="{59FAFE64-C614-4DD6-8653-750085AE3D9F}"/>
              </a:ext>
            </a:extLst>
          </p:cNvPr>
          <p:cNvSpPr txBox="1"/>
          <p:nvPr/>
        </p:nvSpPr>
        <p:spPr>
          <a:xfrm>
            <a:off x="481519" y="1147864"/>
            <a:ext cx="8219872" cy="2954655"/>
          </a:xfrm>
          <a:prstGeom prst="rect">
            <a:avLst/>
          </a:prstGeom>
          <a:noFill/>
        </p:spPr>
        <p:txBody>
          <a:bodyPr wrap="square" rtlCol="0">
            <a:spAutoFit/>
          </a:bodyPr>
          <a:lstStyle/>
          <a:p>
            <a:r>
              <a:rPr lang="en-US" sz="3100" dirty="0"/>
              <a:t>Acts 20:29-30 ~ </a:t>
            </a:r>
            <a:r>
              <a:rPr lang="en-US" sz="3100" baseline="30000" dirty="0"/>
              <a:t>29</a:t>
            </a:r>
            <a:r>
              <a:rPr lang="en-US" sz="3100" dirty="0"/>
              <a:t> </a:t>
            </a:r>
            <a:r>
              <a:rPr lang="en-US" sz="3100" dirty="0">
                <a:solidFill>
                  <a:schemeClr val="accent4">
                    <a:lumMod val="60000"/>
                    <a:lumOff val="40000"/>
                  </a:schemeClr>
                </a:solidFill>
              </a:rPr>
              <a:t>For I know this, that after my departure savage wolves will come in among you, not sparing the flock. </a:t>
            </a:r>
            <a:r>
              <a:rPr lang="en-US" sz="3100" baseline="30000" dirty="0"/>
              <a:t>30</a:t>
            </a:r>
            <a:r>
              <a:rPr lang="en-US" sz="3100" dirty="0"/>
              <a:t> </a:t>
            </a:r>
            <a:r>
              <a:rPr lang="en-US" sz="3100" dirty="0">
                <a:solidFill>
                  <a:schemeClr val="accent4">
                    <a:lumMod val="60000"/>
                    <a:lumOff val="40000"/>
                  </a:schemeClr>
                </a:solidFill>
              </a:rPr>
              <a:t>Also from among yourselves men will rise up, speaking perverse things, to draw away the disciples after themselves. </a:t>
            </a:r>
          </a:p>
        </p:txBody>
      </p:sp>
      <p:sp>
        <p:nvSpPr>
          <p:cNvPr id="5" name="TextBox 4">
            <a:extLst>
              <a:ext uri="{FF2B5EF4-FFF2-40B4-BE49-F238E27FC236}">
                <a16:creationId xmlns:a16="http://schemas.microsoft.com/office/drawing/2014/main" id="{11169616-35EB-44C2-A894-ECCBC492AF8D}"/>
              </a:ext>
            </a:extLst>
          </p:cNvPr>
          <p:cNvSpPr txBox="1"/>
          <p:nvPr/>
        </p:nvSpPr>
        <p:spPr>
          <a:xfrm>
            <a:off x="481519" y="3980531"/>
            <a:ext cx="8180962" cy="1046440"/>
          </a:xfrm>
          <a:prstGeom prst="rect">
            <a:avLst/>
          </a:prstGeom>
          <a:noFill/>
        </p:spPr>
        <p:txBody>
          <a:bodyPr wrap="square" rtlCol="0">
            <a:spAutoFit/>
          </a:bodyPr>
          <a:lstStyle/>
          <a:p>
            <a:r>
              <a:rPr lang="en-US" sz="3100" dirty="0"/>
              <a:t>Matt. 24:3b ~ </a:t>
            </a:r>
            <a:r>
              <a:rPr lang="en-US" sz="3100" dirty="0">
                <a:solidFill>
                  <a:schemeClr val="accent4">
                    <a:lumMod val="60000"/>
                    <a:lumOff val="40000"/>
                  </a:schemeClr>
                </a:solidFill>
              </a:rPr>
              <a:t>“Tell us, when will these things be? And what will be the sign of Your coming,”</a:t>
            </a:r>
          </a:p>
        </p:txBody>
      </p:sp>
      <p:sp>
        <p:nvSpPr>
          <p:cNvPr id="6" name="TextBox 5">
            <a:extLst>
              <a:ext uri="{FF2B5EF4-FFF2-40B4-BE49-F238E27FC236}">
                <a16:creationId xmlns:a16="http://schemas.microsoft.com/office/drawing/2014/main" id="{5FD87AFD-2EEB-4E80-8BB4-0A2451042504}"/>
              </a:ext>
            </a:extLst>
          </p:cNvPr>
          <p:cNvSpPr txBox="1"/>
          <p:nvPr/>
        </p:nvSpPr>
        <p:spPr>
          <a:xfrm>
            <a:off x="481515" y="4947325"/>
            <a:ext cx="8180962" cy="1046440"/>
          </a:xfrm>
          <a:prstGeom prst="rect">
            <a:avLst/>
          </a:prstGeom>
          <a:noFill/>
        </p:spPr>
        <p:txBody>
          <a:bodyPr wrap="square" rtlCol="0">
            <a:spAutoFit/>
          </a:bodyPr>
          <a:lstStyle/>
          <a:p>
            <a:r>
              <a:rPr lang="en-US" sz="3100" dirty="0"/>
              <a:t>Matt. 24:12 ~ </a:t>
            </a:r>
            <a:r>
              <a:rPr lang="en-US" sz="3100" dirty="0">
                <a:solidFill>
                  <a:schemeClr val="accent4">
                    <a:lumMod val="60000"/>
                    <a:lumOff val="40000"/>
                  </a:schemeClr>
                </a:solidFill>
              </a:rPr>
              <a:t>“And because of lawlessness the love of many will grow cold.”</a:t>
            </a:r>
          </a:p>
        </p:txBody>
      </p:sp>
    </p:spTree>
    <p:extLst>
      <p:ext uri="{BB962C8B-B14F-4D97-AF65-F5344CB8AC3E}">
        <p14:creationId xmlns:p14="http://schemas.microsoft.com/office/powerpoint/2010/main" val="406145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3"/>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3" presetClass="emph" presetSubtype="2" fill="hold" grpId="1" nodeType="withEffect">
                                  <p:stCondLst>
                                    <p:cond delay="0"/>
                                  </p:stCondLst>
                                  <p:childTnLst>
                                    <p:animClr clrSpc="rgb" dir="cw">
                                      <p:cBhvr override="childStyle">
                                        <p:cTn id="21" dur="500" fill="hold"/>
                                        <p:tgtEl>
                                          <p:spTgt spid="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4</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11</a:t>
            </a:r>
          </a:p>
        </p:txBody>
      </p:sp>
    </p:spTree>
    <p:extLst>
      <p:ext uri="{BB962C8B-B14F-4D97-AF65-F5344CB8AC3E}">
        <p14:creationId xmlns:p14="http://schemas.microsoft.com/office/powerpoint/2010/main" val="3777922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FD87AFD-2EEB-4E80-8BB4-0A2451042504}"/>
              </a:ext>
            </a:extLst>
          </p:cNvPr>
          <p:cNvSpPr txBox="1"/>
          <p:nvPr/>
        </p:nvSpPr>
        <p:spPr>
          <a:xfrm>
            <a:off x="481519" y="1675473"/>
            <a:ext cx="8180962" cy="1569660"/>
          </a:xfrm>
          <a:prstGeom prst="rect">
            <a:avLst/>
          </a:prstGeom>
          <a:noFill/>
        </p:spPr>
        <p:txBody>
          <a:bodyPr wrap="square" rtlCol="0">
            <a:spAutoFit/>
          </a:bodyPr>
          <a:lstStyle/>
          <a:p>
            <a:r>
              <a:rPr lang="en-US" sz="3200" dirty="0">
                <a:solidFill>
                  <a:schemeClr val="accent4">
                    <a:lumMod val="60000"/>
                    <a:lumOff val="40000"/>
                  </a:schemeClr>
                </a:solidFill>
              </a:rPr>
              <a:t>                         </a:t>
            </a:r>
            <a:r>
              <a:rPr lang="en-US" sz="3200" dirty="0"/>
              <a:t> “‘If it works, that must be God blessing it.’  So stated, no intelligent Christian would endorse this motto.” </a:t>
            </a:r>
            <a:r>
              <a:rPr lang="en-US" sz="3200" dirty="0">
                <a:solidFill>
                  <a:schemeClr val="accent4">
                    <a:lumMod val="60000"/>
                    <a:lumOff val="40000"/>
                  </a:schemeClr>
                </a:solidFill>
              </a:rPr>
              <a:t>– James F. Sennett</a:t>
            </a:r>
            <a:endParaRPr lang="en-US" sz="4400" dirty="0">
              <a:solidFill>
                <a:schemeClr val="accent4">
                  <a:lumMod val="60000"/>
                  <a:lumOff val="40000"/>
                </a:schemeClr>
              </a:solidFill>
            </a:endParaRPr>
          </a:p>
        </p:txBody>
      </p:sp>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4</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11</a:t>
            </a:r>
          </a:p>
        </p:txBody>
      </p:sp>
      <p:sp>
        <p:nvSpPr>
          <p:cNvPr id="3" name="TextBox 2">
            <a:extLst>
              <a:ext uri="{FF2B5EF4-FFF2-40B4-BE49-F238E27FC236}">
                <a16:creationId xmlns:a16="http://schemas.microsoft.com/office/drawing/2014/main" id="{59FAFE64-C614-4DD6-8653-750085AE3D9F}"/>
              </a:ext>
            </a:extLst>
          </p:cNvPr>
          <p:cNvSpPr txBox="1"/>
          <p:nvPr/>
        </p:nvSpPr>
        <p:spPr>
          <a:xfrm>
            <a:off x="481519" y="1147864"/>
            <a:ext cx="8219872" cy="584775"/>
          </a:xfrm>
          <a:prstGeom prst="rect">
            <a:avLst/>
          </a:prstGeom>
          <a:noFill/>
        </p:spPr>
        <p:txBody>
          <a:bodyPr wrap="square" rtlCol="0">
            <a:spAutoFit/>
          </a:bodyPr>
          <a:lstStyle/>
          <a:p>
            <a:pPr algn="ctr"/>
            <a:r>
              <a:rPr lang="en-US" sz="3200" dirty="0"/>
              <a:t>Doorways to apostacy:</a:t>
            </a:r>
            <a:endParaRPr lang="en-US" sz="3200" dirty="0">
              <a:solidFill>
                <a:schemeClr val="accent4">
                  <a:lumMod val="60000"/>
                  <a:lumOff val="40000"/>
                </a:schemeClr>
              </a:solidFill>
            </a:endParaRPr>
          </a:p>
        </p:txBody>
      </p:sp>
      <p:sp>
        <p:nvSpPr>
          <p:cNvPr id="5" name="TextBox 4">
            <a:extLst>
              <a:ext uri="{FF2B5EF4-FFF2-40B4-BE49-F238E27FC236}">
                <a16:creationId xmlns:a16="http://schemas.microsoft.com/office/drawing/2014/main" id="{11169616-35EB-44C2-A894-ECCBC492AF8D}"/>
              </a:ext>
            </a:extLst>
          </p:cNvPr>
          <p:cNvSpPr txBox="1"/>
          <p:nvPr/>
        </p:nvSpPr>
        <p:spPr>
          <a:xfrm>
            <a:off x="481523" y="1661185"/>
            <a:ext cx="2756981" cy="584775"/>
          </a:xfrm>
          <a:prstGeom prst="rect">
            <a:avLst/>
          </a:prstGeom>
          <a:noFill/>
        </p:spPr>
        <p:txBody>
          <a:bodyPr wrap="square" rtlCol="0">
            <a:spAutoFit/>
          </a:bodyPr>
          <a:lstStyle/>
          <a:p>
            <a:r>
              <a:rPr lang="en-US" sz="3200" dirty="0">
                <a:solidFill>
                  <a:schemeClr val="accent4">
                    <a:lumMod val="60000"/>
                    <a:lumOff val="40000"/>
                  </a:schemeClr>
                </a:solidFill>
              </a:rPr>
              <a:t>Pragmatism ~ </a:t>
            </a:r>
          </a:p>
        </p:txBody>
      </p:sp>
      <p:sp>
        <p:nvSpPr>
          <p:cNvPr id="7" name="TextBox 6">
            <a:extLst>
              <a:ext uri="{FF2B5EF4-FFF2-40B4-BE49-F238E27FC236}">
                <a16:creationId xmlns:a16="http://schemas.microsoft.com/office/drawing/2014/main" id="{24731B05-9014-42B1-A7B9-2C61588A5307}"/>
              </a:ext>
            </a:extLst>
          </p:cNvPr>
          <p:cNvSpPr txBox="1"/>
          <p:nvPr/>
        </p:nvSpPr>
        <p:spPr>
          <a:xfrm>
            <a:off x="486274" y="3155405"/>
            <a:ext cx="8180962" cy="1077218"/>
          </a:xfrm>
          <a:prstGeom prst="rect">
            <a:avLst/>
          </a:prstGeom>
          <a:noFill/>
        </p:spPr>
        <p:txBody>
          <a:bodyPr wrap="square" rtlCol="0">
            <a:spAutoFit/>
          </a:bodyPr>
          <a:lstStyle/>
          <a:p>
            <a:r>
              <a:rPr lang="en-US" sz="3200" dirty="0">
                <a:solidFill>
                  <a:schemeClr val="accent4">
                    <a:lumMod val="60000"/>
                    <a:lumOff val="40000"/>
                  </a:schemeClr>
                </a:solidFill>
              </a:rPr>
              <a:t>                         </a:t>
            </a:r>
            <a:r>
              <a:rPr lang="en-US" sz="3200" dirty="0"/>
              <a:t>                                       “If I experience it, it must be from God.”</a:t>
            </a:r>
            <a:endParaRPr lang="en-US" sz="4400" dirty="0">
              <a:solidFill>
                <a:schemeClr val="accent4">
                  <a:lumMod val="60000"/>
                  <a:lumOff val="40000"/>
                </a:schemeClr>
              </a:solidFill>
            </a:endParaRPr>
          </a:p>
        </p:txBody>
      </p:sp>
      <p:sp>
        <p:nvSpPr>
          <p:cNvPr id="8" name="TextBox 7">
            <a:extLst>
              <a:ext uri="{FF2B5EF4-FFF2-40B4-BE49-F238E27FC236}">
                <a16:creationId xmlns:a16="http://schemas.microsoft.com/office/drawing/2014/main" id="{9BC52D36-BEC7-4CFE-B14E-EB567CBFAAF0}"/>
              </a:ext>
            </a:extLst>
          </p:cNvPr>
          <p:cNvSpPr txBox="1"/>
          <p:nvPr/>
        </p:nvSpPr>
        <p:spPr>
          <a:xfrm>
            <a:off x="486278" y="3164939"/>
            <a:ext cx="6395535" cy="584775"/>
          </a:xfrm>
          <a:prstGeom prst="rect">
            <a:avLst/>
          </a:prstGeom>
          <a:noFill/>
        </p:spPr>
        <p:txBody>
          <a:bodyPr wrap="square" rtlCol="0">
            <a:spAutoFit/>
          </a:bodyPr>
          <a:lstStyle/>
          <a:p>
            <a:r>
              <a:rPr lang="en-US" sz="3200" dirty="0" err="1">
                <a:solidFill>
                  <a:schemeClr val="accent4">
                    <a:lumMod val="60000"/>
                    <a:lumOff val="40000"/>
                  </a:schemeClr>
                </a:solidFill>
              </a:rPr>
              <a:t>Existentialim</a:t>
            </a:r>
            <a:r>
              <a:rPr lang="en-US" sz="3200" dirty="0">
                <a:solidFill>
                  <a:schemeClr val="accent4">
                    <a:lumMod val="60000"/>
                    <a:lumOff val="40000"/>
                  </a:schemeClr>
                </a:solidFill>
              </a:rPr>
              <a:t> (or, Experientialism) ~  </a:t>
            </a:r>
          </a:p>
        </p:txBody>
      </p:sp>
      <p:sp>
        <p:nvSpPr>
          <p:cNvPr id="9" name="TextBox 8">
            <a:extLst>
              <a:ext uri="{FF2B5EF4-FFF2-40B4-BE49-F238E27FC236}">
                <a16:creationId xmlns:a16="http://schemas.microsoft.com/office/drawing/2014/main" id="{75F6F522-AA00-4709-9935-B7CF0FF51C30}"/>
              </a:ext>
            </a:extLst>
          </p:cNvPr>
          <p:cNvSpPr txBox="1"/>
          <p:nvPr/>
        </p:nvSpPr>
        <p:spPr>
          <a:xfrm>
            <a:off x="486265" y="4161058"/>
            <a:ext cx="8180962" cy="1077218"/>
          </a:xfrm>
          <a:prstGeom prst="rect">
            <a:avLst/>
          </a:prstGeom>
          <a:noFill/>
        </p:spPr>
        <p:txBody>
          <a:bodyPr wrap="square" rtlCol="0">
            <a:spAutoFit/>
          </a:bodyPr>
          <a:lstStyle/>
          <a:p>
            <a:r>
              <a:rPr lang="en-US" sz="3200" dirty="0">
                <a:solidFill>
                  <a:schemeClr val="accent4">
                    <a:lumMod val="60000"/>
                    <a:lumOff val="40000"/>
                  </a:schemeClr>
                </a:solidFill>
              </a:rPr>
              <a:t>                       </a:t>
            </a:r>
            <a:r>
              <a:rPr lang="en-US" sz="3200" dirty="0"/>
              <a:t>“The Bible                 the word of God”</a:t>
            </a:r>
            <a:endParaRPr lang="en-US" sz="4400" dirty="0">
              <a:solidFill>
                <a:schemeClr val="accent4">
                  <a:lumMod val="60000"/>
                  <a:lumOff val="40000"/>
                </a:schemeClr>
              </a:solidFill>
            </a:endParaRPr>
          </a:p>
        </p:txBody>
      </p:sp>
      <p:sp>
        <p:nvSpPr>
          <p:cNvPr id="10" name="TextBox 9">
            <a:extLst>
              <a:ext uri="{FF2B5EF4-FFF2-40B4-BE49-F238E27FC236}">
                <a16:creationId xmlns:a16="http://schemas.microsoft.com/office/drawing/2014/main" id="{125A2033-0A8E-4315-A776-28E73E04FE8F}"/>
              </a:ext>
            </a:extLst>
          </p:cNvPr>
          <p:cNvSpPr txBox="1"/>
          <p:nvPr/>
        </p:nvSpPr>
        <p:spPr>
          <a:xfrm>
            <a:off x="486270" y="4170592"/>
            <a:ext cx="2341680" cy="584775"/>
          </a:xfrm>
          <a:prstGeom prst="rect">
            <a:avLst/>
          </a:prstGeom>
          <a:noFill/>
        </p:spPr>
        <p:txBody>
          <a:bodyPr wrap="square" rtlCol="0">
            <a:spAutoFit/>
          </a:bodyPr>
          <a:lstStyle/>
          <a:p>
            <a:r>
              <a:rPr lang="en-US" sz="3200" dirty="0">
                <a:solidFill>
                  <a:schemeClr val="accent4">
                    <a:lumMod val="60000"/>
                    <a:lumOff val="40000"/>
                  </a:schemeClr>
                </a:solidFill>
                <a:effectLst>
                  <a:outerShdw blurRad="38100" dist="38100" dir="2700000" algn="tl">
                    <a:srgbClr val="000000">
                      <a:alpha val="43137"/>
                    </a:srgbClr>
                  </a:outerShdw>
                </a:effectLst>
              </a:rPr>
              <a:t>Liberalism ~ </a:t>
            </a:r>
            <a:r>
              <a:rPr lang="en-US" sz="3200" dirty="0">
                <a:effectLst>
                  <a:outerShdw blurRad="38100" dist="38100" dir="2700000" algn="tl">
                    <a:srgbClr val="000000">
                      <a:alpha val="43137"/>
                    </a:srgbClr>
                  </a:outerShdw>
                </a:effectLst>
              </a:rPr>
              <a:t> </a:t>
            </a:r>
            <a:endParaRPr lang="en-US" sz="3200" dirty="0">
              <a:solidFill>
                <a:schemeClr val="accent4">
                  <a:lumMod val="60000"/>
                  <a:lumOff val="40000"/>
                </a:schemeClr>
              </a:solidFill>
              <a:effectLst>
                <a:outerShdw blurRad="38100" dist="38100" dir="2700000" algn="tl">
                  <a:srgbClr val="000000">
                    <a:alpha val="43137"/>
                  </a:srgbClr>
                </a:outerShdw>
              </a:effectLst>
            </a:endParaRPr>
          </a:p>
        </p:txBody>
      </p:sp>
      <p:sp>
        <p:nvSpPr>
          <p:cNvPr id="11" name="Rectangle 10">
            <a:extLst>
              <a:ext uri="{FF2B5EF4-FFF2-40B4-BE49-F238E27FC236}">
                <a16:creationId xmlns:a16="http://schemas.microsoft.com/office/drawing/2014/main" id="{A13B098F-978A-4051-A674-097DCF12D643}"/>
              </a:ext>
            </a:extLst>
          </p:cNvPr>
          <p:cNvSpPr/>
          <p:nvPr/>
        </p:nvSpPr>
        <p:spPr>
          <a:xfrm>
            <a:off x="4350413" y="4142835"/>
            <a:ext cx="1684586" cy="661987"/>
          </a:xfrm>
          <a:prstGeom prst="rect">
            <a:avLst/>
          </a:prstGeom>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C63236A6-93D1-41C7-8343-E93C53F696E6}"/>
              </a:ext>
            </a:extLst>
          </p:cNvPr>
          <p:cNvSpPr txBox="1"/>
          <p:nvPr/>
        </p:nvSpPr>
        <p:spPr>
          <a:xfrm>
            <a:off x="4415882" y="4154162"/>
            <a:ext cx="1828800"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contains</a:t>
            </a:r>
          </a:p>
        </p:txBody>
      </p:sp>
      <p:sp>
        <p:nvSpPr>
          <p:cNvPr id="12" name="TextBox 11">
            <a:extLst>
              <a:ext uri="{FF2B5EF4-FFF2-40B4-BE49-F238E27FC236}">
                <a16:creationId xmlns:a16="http://schemas.microsoft.com/office/drawing/2014/main" id="{FA6CEE36-DE6D-42F6-A159-B033A431863A}"/>
              </a:ext>
            </a:extLst>
          </p:cNvPr>
          <p:cNvSpPr txBox="1"/>
          <p:nvPr/>
        </p:nvSpPr>
        <p:spPr>
          <a:xfrm>
            <a:off x="4420342" y="4149154"/>
            <a:ext cx="1828800" cy="584775"/>
          </a:xfrm>
          <a:prstGeom prst="rect">
            <a:avLst/>
          </a:prstGeom>
          <a:noFill/>
        </p:spPr>
        <p:txBody>
          <a:bodyPr wrap="square" rtlCol="0">
            <a:spAutoFit/>
          </a:bodyPr>
          <a:lstStyle/>
          <a:p>
            <a:r>
              <a:rPr lang="en-US" sz="3200" i="1" dirty="0">
                <a:effectLst>
                  <a:outerShdw blurRad="38100" dist="38100" dir="2700000" algn="tl">
                    <a:srgbClr val="000000">
                      <a:alpha val="43137"/>
                    </a:srgbClr>
                  </a:outerShdw>
                </a:effectLst>
              </a:rPr>
              <a:t>contains</a:t>
            </a:r>
          </a:p>
        </p:txBody>
      </p:sp>
    </p:spTree>
    <p:extLst>
      <p:ext uri="{BB962C8B-B14F-4D97-AF65-F5344CB8AC3E}">
        <p14:creationId xmlns:p14="http://schemas.microsoft.com/office/powerpoint/2010/main" val="2562030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4"/>
                                        </p:tgtEl>
                                      </p:cBhvr>
                                    </p:animEffect>
                                    <p:set>
                                      <p:cBhvr>
                                        <p:cTn id="45" dur="1" fill="hold">
                                          <p:stCondLst>
                                            <p:cond delay="499"/>
                                          </p:stCondLst>
                                        </p:cTn>
                                        <p:tgtEl>
                                          <p:spTgt spid="4"/>
                                        </p:tgtEl>
                                        <p:attrNameLst>
                                          <p:attrName>style.visibility</p:attrName>
                                        </p:attrNameLst>
                                      </p:cBhvr>
                                      <p:to>
                                        <p:strVal val="hidden"/>
                                      </p:to>
                                    </p:set>
                                  </p:childTnLst>
                                </p:cTn>
                              </p:par>
                              <p:par>
                                <p:cTn id="46" presetID="10"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5" grpId="0"/>
      <p:bldP spid="7" grpId="0"/>
      <p:bldP spid="8" grpId="0"/>
      <p:bldP spid="9" grpId="0"/>
      <p:bldP spid="10" grpId="0"/>
      <p:bldP spid="11" grpId="0" animBg="1"/>
      <p:bldP spid="4" grpId="0"/>
      <p:bldP spid="4" grpId="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FD87AFD-2EEB-4E80-8BB4-0A2451042504}"/>
              </a:ext>
            </a:extLst>
          </p:cNvPr>
          <p:cNvSpPr txBox="1"/>
          <p:nvPr/>
        </p:nvSpPr>
        <p:spPr>
          <a:xfrm>
            <a:off x="481519" y="1675473"/>
            <a:ext cx="8180962" cy="2554545"/>
          </a:xfrm>
          <a:prstGeom prst="rect">
            <a:avLst/>
          </a:prstGeom>
          <a:noFill/>
        </p:spPr>
        <p:txBody>
          <a:bodyPr wrap="square" rtlCol="0">
            <a:spAutoFit/>
          </a:bodyPr>
          <a:lstStyle/>
          <a:p>
            <a:r>
              <a:rPr lang="en-US" sz="3200" dirty="0">
                <a:solidFill>
                  <a:schemeClr val="accent4">
                    <a:lumMod val="60000"/>
                    <a:lumOff val="40000"/>
                  </a:schemeClr>
                </a:solidFill>
              </a:rPr>
              <a:t>                         </a:t>
            </a:r>
            <a:r>
              <a:rPr lang="en-US" sz="3200" dirty="0"/>
              <a:t>        “It’s difficult to expect the same fruit of the early church when we value a book they didn’t have more than the Holy Spirit they did have. It’s not Father, Son and Holy Bible.” </a:t>
            </a:r>
            <a:r>
              <a:rPr lang="en-US" sz="3200" dirty="0">
                <a:solidFill>
                  <a:schemeClr val="accent4">
                    <a:lumMod val="60000"/>
                    <a:lumOff val="40000"/>
                  </a:schemeClr>
                </a:solidFill>
              </a:rPr>
              <a:t>– (name withheld)</a:t>
            </a:r>
          </a:p>
        </p:txBody>
      </p:sp>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4</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11</a:t>
            </a:r>
          </a:p>
        </p:txBody>
      </p:sp>
      <p:sp>
        <p:nvSpPr>
          <p:cNvPr id="3" name="TextBox 2">
            <a:extLst>
              <a:ext uri="{FF2B5EF4-FFF2-40B4-BE49-F238E27FC236}">
                <a16:creationId xmlns:a16="http://schemas.microsoft.com/office/drawing/2014/main" id="{59FAFE64-C614-4DD6-8653-750085AE3D9F}"/>
              </a:ext>
            </a:extLst>
          </p:cNvPr>
          <p:cNvSpPr txBox="1"/>
          <p:nvPr/>
        </p:nvSpPr>
        <p:spPr>
          <a:xfrm>
            <a:off x="481519" y="1147864"/>
            <a:ext cx="8219872" cy="584775"/>
          </a:xfrm>
          <a:prstGeom prst="rect">
            <a:avLst/>
          </a:prstGeom>
          <a:noFill/>
        </p:spPr>
        <p:txBody>
          <a:bodyPr wrap="square" rtlCol="0">
            <a:spAutoFit/>
          </a:bodyPr>
          <a:lstStyle/>
          <a:p>
            <a:pPr algn="ctr"/>
            <a:r>
              <a:rPr lang="en-US" sz="3200" dirty="0"/>
              <a:t>Doorways to apostacy:</a:t>
            </a:r>
            <a:endParaRPr lang="en-US" sz="3200" dirty="0">
              <a:solidFill>
                <a:schemeClr val="accent4">
                  <a:lumMod val="60000"/>
                  <a:lumOff val="40000"/>
                </a:schemeClr>
              </a:solidFill>
            </a:endParaRPr>
          </a:p>
        </p:txBody>
      </p:sp>
      <p:sp>
        <p:nvSpPr>
          <p:cNvPr id="5" name="TextBox 4">
            <a:extLst>
              <a:ext uri="{FF2B5EF4-FFF2-40B4-BE49-F238E27FC236}">
                <a16:creationId xmlns:a16="http://schemas.microsoft.com/office/drawing/2014/main" id="{11169616-35EB-44C2-A894-ECCBC492AF8D}"/>
              </a:ext>
            </a:extLst>
          </p:cNvPr>
          <p:cNvSpPr txBox="1"/>
          <p:nvPr/>
        </p:nvSpPr>
        <p:spPr>
          <a:xfrm>
            <a:off x="481523" y="1661185"/>
            <a:ext cx="3202840" cy="584775"/>
          </a:xfrm>
          <a:prstGeom prst="rect">
            <a:avLst/>
          </a:prstGeom>
          <a:noFill/>
        </p:spPr>
        <p:txBody>
          <a:bodyPr wrap="square" rtlCol="0">
            <a:spAutoFit/>
          </a:bodyPr>
          <a:lstStyle/>
          <a:p>
            <a:r>
              <a:rPr lang="en-US" sz="3200" dirty="0">
                <a:solidFill>
                  <a:schemeClr val="accent4">
                    <a:lumMod val="60000"/>
                    <a:lumOff val="40000"/>
                  </a:schemeClr>
                </a:solidFill>
              </a:rPr>
              <a:t>New revelations ~ </a:t>
            </a:r>
          </a:p>
        </p:txBody>
      </p:sp>
      <p:sp>
        <p:nvSpPr>
          <p:cNvPr id="7" name="TextBox 6">
            <a:extLst>
              <a:ext uri="{FF2B5EF4-FFF2-40B4-BE49-F238E27FC236}">
                <a16:creationId xmlns:a16="http://schemas.microsoft.com/office/drawing/2014/main" id="{24731B05-9014-42B1-A7B9-2C61588A5307}"/>
              </a:ext>
            </a:extLst>
          </p:cNvPr>
          <p:cNvSpPr txBox="1"/>
          <p:nvPr/>
        </p:nvSpPr>
        <p:spPr>
          <a:xfrm>
            <a:off x="486274" y="4150086"/>
            <a:ext cx="8180962" cy="1077218"/>
          </a:xfrm>
          <a:prstGeom prst="rect">
            <a:avLst/>
          </a:prstGeom>
          <a:noFill/>
        </p:spPr>
        <p:txBody>
          <a:bodyPr wrap="square" rtlCol="0">
            <a:spAutoFit/>
          </a:bodyPr>
          <a:lstStyle/>
          <a:p>
            <a:r>
              <a:rPr lang="en-US" sz="3200" dirty="0"/>
              <a:t>“The Bible is not a roadmap, it’s a compass.” </a:t>
            </a:r>
            <a:r>
              <a:rPr lang="en-US" sz="3200" dirty="0">
                <a:solidFill>
                  <a:schemeClr val="accent4">
                    <a:lumMod val="60000"/>
                    <a:lumOff val="40000"/>
                  </a:schemeClr>
                </a:solidFill>
              </a:rPr>
              <a:t>– (name withheld)</a:t>
            </a:r>
            <a:endParaRPr lang="en-US" sz="6600" dirty="0">
              <a:solidFill>
                <a:schemeClr val="accent4">
                  <a:lumMod val="60000"/>
                  <a:lumOff val="40000"/>
                </a:schemeClr>
              </a:solidFill>
            </a:endParaRPr>
          </a:p>
        </p:txBody>
      </p:sp>
    </p:spTree>
    <p:extLst>
      <p:ext uri="{BB962C8B-B14F-4D97-AF65-F5344CB8AC3E}">
        <p14:creationId xmlns:p14="http://schemas.microsoft.com/office/powerpoint/2010/main" val="2806803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1169616-35EB-44C2-A894-ECCBC492AF8D}"/>
              </a:ext>
            </a:extLst>
          </p:cNvPr>
          <p:cNvSpPr txBox="1"/>
          <p:nvPr/>
        </p:nvSpPr>
        <p:spPr>
          <a:xfrm>
            <a:off x="481523" y="1661185"/>
            <a:ext cx="1927140" cy="584775"/>
          </a:xfrm>
          <a:prstGeom prst="rect">
            <a:avLst/>
          </a:prstGeom>
          <a:noFill/>
        </p:spPr>
        <p:txBody>
          <a:bodyPr wrap="square" rtlCol="0">
            <a:spAutoFit/>
          </a:bodyPr>
          <a:lstStyle/>
          <a:p>
            <a:r>
              <a:rPr lang="en-US" sz="3200" dirty="0">
                <a:solidFill>
                  <a:schemeClr val="accent4">
                    <a:lumMod val="60000"/>
                    <a:lumOff val="40000"/>
                  </a:schemeClr>
                </a:solidFill>
              </a:rPr>
              <a:t>Apathy ~ </a:t>
            </a:r>
          </a:p>
        </p:txBody>
      </p:sp>
      <p:sp>
        <p:nvSpPr>
          <p:cNvPr id="6" name="TextBox 5">
            <a:extLst>
              <a:ext uri="{FF2B5EF4-FFF2-40B4-BE49-F238E27FC236}">
                <a16:creationId xmlns:a16="http://schemas.microsoft.com/office/drawing/2014/main" id="{5FD87AFD-2EEB-4E80-8BB4-0A2451042504}"/>
              </a:ext>
            </a:extLst>
          </p:cNvPr>
          <p:cNvSpPr txBox="1"/>
          <p:nvPr/>
        </p:nvSpPr>
        <p:spPr>
          <a:xfrm>
            <a:off x="481519" y="1675473"/>
            <a:ext cx="8180962" cy="2554545"/>
          </a:xfrm>
          <a:prstGeom prst="rect">
            <a:avLst/>
          </a:prstGeom>
          <a:noFill/>
        </p:spPr>
        <p:txBody>
          <a:bodyPr wrap="square" rtlCol="0">
            <a:spAutoFit/>
          </a:bodyPr>
          <a:lstStyle/>
          <a:p>
            <a:r>
              <a:rPr lang="en-US" sz="3200" dirty="0">
                <a:solidFill>
                  <a:schemeClr val="accent4">
                    <a:lumMod val="60000"/>
                    <a:lumOff val="40000"/>
                  </a:schemeClr>
                </a:solidFill>
              </a:rPr>
              <a:t>                </a:t>
            </a:r>
            <a:r>
              <a:rPr lang="en-US" sz="3200" dirty="0"/>
              <a:t> “Renewing the mind begins with repentance … ‘re’ means to ‘go back.’ ‘Pent’ is like the penthouse, the top floor of a building. ‘Repent’ then, means to go back to God’s perspective on reality.” </a:t>
            </a:r>
            <a:r>
              <a:rPr lang="en-US" sz="3200" dirty="0">
                <a:solidFill>
                  <a:schemeClr val="accent4">
                    <a:lumMod val="60000"/>
                    <a:lumOff val="40000"/>
                  </a:schemeClr>
                </a:solidFill>
              </a:rPr>
              <a:t>– (name withheld)</a:t>
            </a:r>
          </a:p>
        </p:txBody>
      </p:sp>
      <p:sp>
        <p:nvSpPr>
          <p:cNvPr id="2" name="TextBox 1">
            <a:extLst>
              <a:ext uri="{FF2B5EF4-FFF2-40B4-BE49-F238E27FC236}">
                <a16:creationId xmlns:a16="http://schemas.microsoft.com/office/drawing/2014/main" id="{E83F65A0-C923-40EF-B179-2DCD9B385AB8}"/>
              </a:ext>
            </a:extLst>
          </p:cNvPr>
          <p:cNvSpPr txBox="1"/>
          <p:nvPr/>
        </p:nvSpPr>
        <p:spPr>
          <a:xfrm>
            <a:off x="3350669" y="84285"/>
            <a:ext cx="5263173"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cs typeface="Return To Sender" charset="0"/>
              </a:rPr>
              <a:t>4</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a:t>
            </a:r>
            <a:r>
              <a:rPr lang="en-US" sz="6600" dirty="0">
                <a:solidFill>
                  <a:schemeClr val="bg1"/>
                </a:solidFill>
                <a:latin typeface="Archistico" panose="02040802050405020203" pitchFamily="18" charset="0"/>
                <a:ea typeface="Return To Sender" charset="0"/>
                <a:cs typeface="Return To Sender" charset="0"/>
              </a:rPr>
              <a:t>-</a:t>
            </a:r>
            <a:r>
              <a:rPr lang="en-US" sz="6600" dirty="0">
                <a:solidFill>
                  <a:schemeClr val="bg1"/>
                </a:solidFill>
                <a:latin typeface="Return To Sender" panose="02000000000000000000" pitchFamily="2" charset="0"/>
                <a:ea typeface="Return To Sender" panose="02000000000000000000" pitchFamily="2" charset="0"/>
                <a:cs typeface="Return To Sender" charset="0"/>
              </a:rPr>
              <a:t>11</a:t>
            </a:r>
          </a:p>
        </p:txBody>
      </p:sp>
      <p:sp>
        <p:nvSpPr>
          <p:cNvPr id="3" name="TextBox 2">
            <a:extLst>
              <a:ext uri="{FF2B5EF4-FFF2-40B4-BE49-F238E27FC236}">
                <a16:creationId xmlns:a16="http://schemas.microsoft.com/office/drawing/2014/main" id="{59FAFE64-C614-4DD6-8653-750085AE3D9F}"/>
              </a:ext>
            </a:extLst>
          </p:cNvPr>
          <p:cNvSpPr txBox="1"/>
          <p:nvPr/>
        </p:nvSpPr>
        <p:spPr>
          <a:xfrm>
            <a:off x="481519" y="1147864"/>
            <a:ext cx="8219872" cy="584775"/>
          </a:xfrm>
          <a:prstGeom prst="rect">
            <a:avLst/>
          </a:prstGeom>
          <a:noFill/>
        </p:spPr>
        <p:txBody>
          <a:bodyPr wrap="square" rtlCol="0">
            <a:spAutoFit/>
          </a:bodyPr>
          <a:lstStyle/>
          <a:p>
            <a:pPr algn="ctr"/>
            <a:r>
              <a:rPr lang="en-US" sz="3200" dirty="0"/>
              <a:t>Doorways to apostacy:</a:t>
            </a:r>
            <a:endParaRPr lang="en-US" sz="3200" dirty="0">
              <a:solidFill>
                <a:schemeClr val="accent4">
                  <a:lumMod val="60000"/>
                  <a:lumOff val="40000"/>
                </a:schemeClr>
              </a:solidFill>
            </a:endParaRPr>
          </a:p>
        </p:txBody>
      </p:sp>
    </p:spTree>
    <p:extLst>
      <p:ext uri="{BB962C8B-B14F-4D97-AF65-F5344CB8AC3E}">
        <p14:creationId xmlns:p14="http://schemas.microsoft.com/office/powerpoint/2010/main" val="64946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1 Timothy">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1 Timothy">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E0F3878-913C-456E-A64A-ED62AF13D7EB}" vid="{75706D67-169A-4E49-BCAD-75E30DB19322}"/>
    </a:ext>
  </a:extLst>
</a:theme>
</file>

<file path=docProps/app.xml><?xml version="1.0" encoding="utf-8"?>
<Properties xmlns="http://schemas.openxmlformats.org/officeDocument/2006/extended-properties" xmlns:vt="http://schemas.openxmlformats.org/officeDocument/2006/docPropsVTypes">
  <Template>1 Timothy</Template>
  <TotalTime>0</TotalTime>
  <Words>1214</Words>
  <Application>Microsoft Office PowerPoint</Application>
  <PresentationFormat>On-screen Show (4:3)</PresentationFormat>
  <Paragraphs>94</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Times New Roman</vt:lpstr>
      <vt:lpstr>Calibri</vt:lpstr>
      <vt:lpstr>Archistico</vt:lpstr>
      <vt:lpstr>Arial</vt:lpstr>
      <vt:lpstr>Return To Sender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9</cp:revision>
  <dcterms:created xsi:type="dcterms:W3CDTF">2018-09-13T23:58:50Z</dcterms:created>
  <dcterms:modified xsi:type="dcterms:W3CDTF">2018-09-16T01:26:12Z</dcterms:modified>
</cp:coreProperties>
</file>